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0080625" cy="567055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50" y="-90"/>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roundedCorners val="0"/>
  <c:style val="2"/>
  <c:chart>
    <c:autoTitleDeleted val="1"/>
    <c:view3D>
      <c:rotX val="30"/>
      <c:rotY val="0"/>
      <c:rAngAx val="0"/>
      <c:perspective val="30"/>
    </c:view3D>
    <c:floor>
      <c:thickness val="0"/>
      <c:spPr>
        <a:solidFill>
          <a:srgbClr val="D9D9D9"/>
        </a:solidFill>
        <a:ln w="0">
          <a:noFill/>
        </a:ln>
      </c:spPr>
    </c:floor>
    <c:sideWall>
      <c:thickness val="0"/>
      <c:spPr>
        <a:solidFill>
          <a:srgbClr val="D9D9D9"/>
        </a:solidFill>
        <a:ln w="0">
          <a:noFill/>
        </a:ln>
      </c:spPr>
    </c:sideWall>
    <c:backWall>
      <c:thickness val="0"/>
      <c:spPr>
        <a:solidFill>
          <a:srgbClr val="D9D9D9"/>
        </a:solidFill>
        <a:ln w="0">
          <a:noFill/>
        </a:ln>
      </c:spPr>
    </c:backWall>
    <c:plotArea>
      <c:layout/>
      <c:pie3DChart>
        <c:varyColors val="1"/>
        <c:ser>
          <c:idx val="0"/>
          <c:order val="0"/>
          <c:spPr>
            <a:solidFill>
              <a:srgbClr val="00CC99"/>
            </a:solidFill>
            <a:ln w="0">
              <a:noFill/>
            </a:ln>
          </c:spPr>
          <c:dPt>
            <c:idx val="0"/>
            <c:bubble3D val="0"/>
            <c:spPr>
              <a:solidFill>
                <a:srgbClr val="2D2DB9"/>
              </a:solidFill>
              <a:ln w="25560">
                <a:solidFill>
                  <a:srgbClr val="FFFFFF"/>
                </a:solidFill>
                <a:round/>
              </a:ln>
            </c:spPr>
          </c:dPt>
          <c:dPt>
            <c:idx val="1"/>
            <c:bubble3D val="0"/>
            <c:spPr>
              <a:solidFill>
                <a:srgbClr val="AAE2CA"/>
              </a:solidFill>
              <a:ln w="25560">
                <a:solidFill>
                  <a:srgbClr val="FFFFFF"/>
                </a:solidFill>
                <a:round/>
              </a:ln>
            </c:spPr>
          </c:dPt>
          <c:dPt>
            <c:idx val="2"/>
            <c:bubble3D val="0"/>
            <c:spPr>
              <a:solidFill>
                <a:srgbClr val="000000"/>
              </a:solidFill>
              <a:ln w="25560">
                <a:solidFill>
                  <a:srgbClr val="FFFFFF"/>
                </a:solidFill>
                <a:round/>
              </a:ln>
            </c:spPr>
          </c:dPt>
          <c:dPt>
            <c:idx val="3"/>
            <c:bubble3D val="0"/>
            <c:spPr>
              <a:solidFill>
                <a:srgbClr val="1B1B6F"/>
              </a:solidFill>
              <a:ln w="25560">
                <a:solidFill>
                  <a:srgbClr val="FFFFFF"/>
                </a:solidFill>
                <a:round/>
              </a:ln>
            </c:spPr>
          </c:dPt>
          <c:dPt>
            <c:idx val="4"/>
            <c:bubble3D val="0"/>
            <c:spPr>
              <a:solidFill>
                <a:srgbClr val="3CB17F"/>
              </a:solidFill>
              <a:ln w="25560">
                <a:solidFill>
                  <a:srgbClr val="FFFFFF"/>
                </a:solidFill>
                <a:round/>
              </a:ln>
            </c:spPr>
          </c:dPt>
          <c:dPt>
            <c:idx val="5"/>
            <c:bubble3D val="0"/>
            <c:spPr>
              <a:solidFill>
                <a:srgbClr val="000000"/>
              </a:solidFill>
              <a:ln w="25560">
                <a:solidFill>
                  <a:srgbClr val="FFFFFF"/>
                </a:solidFill>
                <a:round/>
              </a:ln>
            </c:spPr>
          </c:dPt>
          <c:dPt>
            <c:idx val="6"/>
            <c:bubble3D val="0"/>
            <c:spPr>
              <a:solidFill>
                <a:srgbClr val="4B4BD3"/>
              </a:solidFill>
              <a:ln w="25560">
                <a:solidFill>
                  <a:srgbClr val="FFFFFF"/>
                </a:solidFill>
                <a:round/>
              </a:ln>
            </c:spPr>
          </c:dPt>
          <c:dLbls>
            <c:txPr>
              <a:bodyPr wrap="square"/>
              <a:lstStyle/>
              <a:p>
                <a:pPr>
                  <a:defRPr sz="1100" b="1" strike="noStrike" spc="-1">
                    <a:solidFill>
                      <a:srgbClr val="FFFFFF"/>
                    </a:solidFill>
                    <a:latin typeface="Arial"/>
                  </a:defRPr>
                </a:pPr>
                <a:endParaRPr lang="it-IT"/>
              </a:p>
            </c:txPr>
            <c:dLblPos val="bestFit"/>
            <c:showLegendKey val="0"/>
            <c:showVal val="0"/>
            <c:showCatName val="0"/>
            <c:showSerName val="0"/>
            <c:showPercent val="1"/>
            <c:showBubbleSize val="1"/>
            <c:separator>
</c:separator>
            <c:showLeaderLines val="0"/>
          </c:dLbls>
          <c:cat>
            <c:strRef>
              <c:f>categories</c:f>
              <c:strCache>
                <c:ptCount val="7"/>
                <c:pt idx="0">
                  <c:v>Korea</c:v>
                </c:pt>
                <c:pt idx="1">
                  <c:v>Australia</c:v>
                </c:pt>
                <c:pt idx="2">
                  <c:v>Turkey</c:v>
                </c:pt>
                <c:pt idx="3">
                  <c:v>Russia</c:v>
                </c:pt>
                <c:pt idx="4">
                  <c:v>E.A.U.</c:v>
                </c:pt>
                <c:pt idx="5">
                  <c:v>Japan</c:v>
                </c:pt>
                <c:pt idx="6">
                  <c:v>Europe</c:v>
                </c:pt>
              </c:strCache>
            </c:strRef>
          </c:cat>
          <c:val>
            <c:numRef>
              <c:f>0</c:f>
              <c:numCache>
                <c:formatCode>General</c:formatCode>
                <c:ptCount val="7"/>
                <c:pt idx="0">
                  <c:v>40</c:v>
                </c:pt>
                <c:pt idx="1">
                  <c:v>8</c:v>
                </c:pt>
                <c:pt idx="2">
                  <c:v>30</c:v>
                </c:pt>
                <c:pt idx="3">
                  <c:v>5</c:v>
                </c:pt>
                <c:pt idx="4">
                  <c:v>5</c:v>
                </c:pt>
                <c:pt idx="5">
                  <c:v>5</c:v>
                </c:pt>
                <c:pt idx="6">
                  <c:v>7</c:v>
                </c:pt>
              </c:numCache>
            </c:numRef>
          </c:val>
        </c:ser>
        <c:dLbls>
          <c:showLegendKey val="0"/>
          <c:showVal val="0"/>
          <c:showCatName val="0"/>
          <c:showSerName val="0"/>
          <c:showPercent val="0"/>
          <c:showBubbleSize val="0"/>
          <c:showLeaderLines val="0"/>
        </c:dLbls>
      </c:pie3DChart>
    </c:plotArea>
    <c:legend>
      <c:legendPos val="b"/>
      <c:layout>
        <c:manualLayout>
          <c:xMode val="edge"/>
          <c:yMode val="edge"/>
          <c:x val="7.1814523184601894E-2"/>
          <c:y val="0.85109856333747702"/>
          <c:w val="0.85637095363079596"/>
          <c:h val="9.6269857715154006E-2"/>
        </c:manualLayout>
      </c:layout>
      <c:overlay val="0"/>
      <c:spPr>
        <a:noFill/>
        <a:ln w="0">
          <a:noFill/>
        </a:ln>
      </c:spPr>
      <c:txPr>
        <a:bodyPr/>
        <a:lstStyle/>
        <a:p>
          <a:pPr>
            <a:defRPr sz="900" b="0" strike="noStrike" spc="-1">
              <a:solidFill>
                <a:srgbClr val="595959"/>
              </a:solidFill>
              <a:latin typeface="Arial"/>
            </a:defRPr>
          </a:pPr>
          <a:endParaRPr lang="it-IT"/>
        </a:p>
      </c:txPr>
    </c:legend>
    <c:plotVisOnly val="1"/>
    <c:dispBlanksAs val="gap"/>
    <c:showDLblsOverMax val="1"/>
  </c:chart>
  <c:spPr>
    <a:noFill/>
    <a:ln w="9360">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GB" sz="4400" b="0" strike="noStrike" spc="-1">
                <a:solidFill>
                  <a:srgbClr val="000000"/>
                </a:solidFill>
                <a:latin typeface="Arial"/>
              </a:rPr>
              <a:t>Fai clic per spostare la diapositiva</a:t>
            </a:r>
          </a:p>
        </p:txBody>
      </p:sp>
      <p:sp>
        <p:nvSpPr>
          <p:cNvPr id="42"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43"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&lt;intestazione&gt;</a:t>
            </a:r>
          </a:p>
        </p:txBody>
      </p:sp>
      <p:sp>
        <p:nvSpPr>
          <p:cNvPr id="4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&lt;data/ora&gt;</a:t>
            </a:r>
          </a:p>
        </p:txBody>
      </p:sp>
      <p:sp>
        <p:nvSpPr>
          <p:cNvPr id="4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&lt;piè di pagina&gt;</a:t>
            </a:r>
          </a:p>
        </p:txBody>
      </p:sp>
      <p:sp>
        <p:nvSpPr>
          <p:cNvPr id="4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87C146BA-776C-4B1C-A3FB-294F6A57ED97}" type="slidenum">
              <a:rPr lang="it-IT" sz="1400" b="0" strike="noStrike" spc="-1">
                <a:latin typeface="Times New Roman"/>
              </a:rPr>
              <a:t>‹N›</a:t>
            </a:fld>
            <a:endParaRPr lang="it-IT" sz="1400" b="0" strike="noStrike" spc="-1">
              <a:latin typeface="Times New Roman"/>
            </a:endParaRPr>
          </a:p>
        </p:txBody>
      </p:sp>
    </p:spTree>
    <p:extLst>
      <p:ext uri="{BB962C8B-B14F-4D97-AF65-F5344CB8AC3E}">
        <p14:creationId xmlns:p14="http://schemas.microsoft.com/office/powerpoint/2010/main" val="169482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278240" y="10156680"/>
            <a:ext cx="3279240" cy="533160"/>
          </a:xfrm>
          <a:prstGeom prst="rect">
            <a:avLst/>
          </a:prstGeom>
          <a:noFill/>
          <a:ln w="0">
            <a:noFill/>
          </a:ln>
        </p:spPr>
        <p:txBody>
          <a:bodyPr lIns="0" tIns="0" rIns="0" bIns="0" anchor="b">
            <a:noAutofit/>
          </a:bodyPr>
          <a:lstStyle/>
          <a:p>
            <a:pPr algn="r">
              <a:lnSpc>
                <a:spcPct val="93000"/>
              </a:lnSpc>
              <a:tabLst>
                <a:tab pos="449280" algn="l"/>
                <a:tab pos="898560" algn="l"/>
                <a:tab pos="1347840" algn="l"/>
                <a:tab pos="1797120" algn="l"/>
                <a:tab pos="2246400" algn="l"/>
                <a:tab pos="2695680" algn="l"/>
                <a:tab pos="3144960" algn="l"/>
              </a:tabLst>
            </a:pPr>
            <a:fld id="{4AF7B54E-C709-47D0-A976-42C612F8DBC5}" type="slidenum">
              <a:rPr lang="it-IT" sz="1400" b="0" strike="noStrike" spc="-1">
                <a:solidFill>
                  <a:srgbClr val="000000"/>
                </a:solidFill>
                <a:latin typeface="Times New Roman"/>
                <a:ea typeface="Microsoft YaHei"/>
              </a:rPr>
              <a:t>1</a:t>
            </a:fld>
            <a:endParaRPr lang="it-IT" sz="1400" b="0" strike="noStrike" spc="-1">
              <a:latin typeface="Times New Roman"/>
            </a:endParaRPr>
          </a:p>
        </p:txBody>
      </p:sp>
      <p:sp>
        <p:nvSpPr>
          <p:cNvPr id="95" name="PlaceHolder 2"/>
          <p:cNvSpPr>
            <a:spLocks noGrp="1" noRot="1" noChangeAspect="1"/>
          </p:cNvSpPr>
          <p:nvPr>
            <p:ph type="sldImg"/>
          </p:nvPr>
        </p:nvSpPr>
        <p:spPr>
          <a:xfrm>
            <a:off x="217440" y="812880"/>
            <a:ext cx="7124400" cy="4008240"/>
          </a:xfrm>
          <a:prstGeom prst="rect">
            <a:avLst/>
          </a:prstGeom>
        </p:spPr>
      </p:sp>
      <p:sp>
        <p:nvSpPr>
          <p:cNvPr id="96" name="PlaceHolder 3"/>
          <p:cNvSpPr>
            <a:spLocks noGrp="1"/>
          </p:cNvSpPr>
          <p:nvPr>
            <p:ph type="body"/>
          </p:nvPr>
        </p:nvSpPr>
        <p:spPr>
          <a:xfrm>
            <a:off x="755640" y="5078520"/>
            <a:ext cx="6048000" cy="4811400"/>
          </a:xfrm>
          <a:prstGeom prst="rect">
            <a:avLst/>
          </a:prstGeom>
        </p:spPr>
        <p:txBody>
          <a:bodyPr lIns="0" tIns="0" rIns="0" bIns="0" anchor="ctr">
            <a:noAutofit/>
          </a:bodyPr>
          <a:lstStyle/>
          <a:p>
            <a:endParaRPr lang="it-IT"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278240" y="10156680"/>
            <a:ext cx="3279240" cy="533160"/>
          </a:xfrm>
          <a:prstGeom prst="rect">
            <a:avLst/>
          </a:prstGeom>
          <a:noFill/>
          <a:ln w="0">
            <a:noFill/>
          </a:ln>
        </p:spPr>
        <p:txBody>
          <a:bodyPr lIns="0" tIns="0" rIns="0" bIns="0" anchor="b">
            <a:noAutofit/>
          </a:bodyPr>
          <a:lstStyle/>
          <a:p>
            <a:pPr algn="r">
              <a:lnSpc>
                <a:spcPct val="93000"/>
              </a:lnSpc>
              <a:tabLst>
                <a:tab pos="449280" algn="l"/>
                <a:tab pos="898560" algn="l"/>
                <a:tab pos="1347840" algn="l"/>
                <a:tab pos="1797120" algn="l"/>
                <a:tab pos="2246400" algn="l"/>
                <a:tab pos="2695680" algn="l"/>
                <a:tab pos="3144960" algn="l"/>
              </a:tabLst>
            </a:pPr>
            <a:fld id="{05242F3A-A42E-41A4-9D57-1403DD4668A2}" type="slidenum">
              <a:rPr lang="it-IT" sz="1400" b="0" strike="noStrike" spc="-1">
                <a:solidFill>
                  <a:srgbClr val="000000"/>
                </a:solidFill>
                <a:latin typeface="Times New Roman"/>
                <a:ea typeface="Microsoft YaHei"/>
              </a:rPr>
              <a:t>2</a:t>
            </a:fld>
            <a:endParaRPr lang="it-IT" sz="1400" b="0" strike="noStrike" spc="-1">
              <a:latin typeface="Times New Roman"/>
            </a:endParaRPr>
          </a:p>
        </p:txBody>
      </p:sp>
      <p:sp>
        <p:nvSpPr>
          <p:cNvPr id="98" name="PlaceHolder 2"/>
          <p:cNvSpPr>
            <a:spLocks noGrp="1" noRot="1" noChangeAspect="1"/>
          </p:cNvSpPr>
          <p:nvPr>
            <p:ph type="sldImg"/>
          </p:nvPr>
        </p:nvSpPr>
        <p:spPr>
          <a:xfrm>
            <a:off x="217488" y="812800"/>
            <a:ext cx="7124700" cy="4008438"/>
          </a:xfrm>
          <a:prstGeom prst="rect">
            <a:avLst/>
          </a:prstGeom>
        </p:spPr>
      </p:sp>
      <p:sp>
        <p:nvSpPr>
          <p:cNvPr id="99" name="PlaceHolder 3"/>
          <p:cNvSpPr>
            <a:spLocks noGrp="1"/>
          </p:cNvSpPr>
          <p:nvPr>
            <p:ph type="body"/>
          </p:nvPr>
        </p:nvSpPr>
        <p:spPr>
          <a:xfrm>
            <a:off x="755640" y="5078520"/>
            <a:ext cx="6048000" cy="4811400"/>
          </a:xfrm>
          <a:prstGeom prst="rect">
            <a:avLst/>
          </a:prstGeom>
        </p:spPr>
        <p:txBody>
          <a:bodyPr lIns="0" tIns="0" rIns="0" bIns="0" anchor="ctr">
            <a:noAutofit/>
          </a:bodyPr>
          <a:lstStyle/>
          <a:p>
            <a:endParaRPr lang="it-IT"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4278240" y="10156680"/>
            <a:ext cx="3279240" cy="533160"/>
          </a:xfrm>
          <a:prstGeom prst="rect">
            <a:avLst/>
          </a:prstGeom>
          <a:noFill/>
          <a:ln w="0">
            <a:noFill/>
          </a:ln>
        </p:spPr>
        <p:txBody>
          <a:bodyPr lIns="0" tIns="0" rIns="0" bIns="0" anchor="b">
            <a:noAutofit/>
          </a:bodyPr>
          <a:lstStyle/>
          <a:p>
            <a:pPr algn="r">
              <a:lnSpc>
                <a:spcPct val="93000"/>
              </a:lnSpc>
              <a:tabLst>
                <a:tab pos="449280" algn="l"/>
                <a:tab pos="898560" algn="l"/>
                <a:tab pos="1347840" algn="l"/>
                <a:tab pos="1797120" algn="l"/>
                <a:tab pos="2246400" algn="l"/>
                <a:tab pos="2695680" algn="l"/>
                <a:tab pos="3144960" algn="l"/>
              </a:tabLst>
            </a:pPr>
            <a:fld id="{CDF95FBD-98B7-481D-80B7-99E7F741E985}" type="slidenum">
              <a:rPr lang="it-IT" sz="1400" b="0" strike="noStrike" spc="-1">
                <a:solidFill>
                  <a:srgbClr val="000000"/>
                </a:solidFill>
                <a:latin typeface="Times New Roman"/>
                <a:ea typeface="Microsoft YaHei"/>
              </a:rPr>
              <a:t>3</a:t>
            </a:fld>
            <a:endParaRPr lang="it-IT" sz="1400" b="0" strike="noStrike" spc="-1">
              <a:latin typeface="Times New Roman"/>
            </a:endParaRPr>
          </a:p>
        </p:txBody>
      </p:sp>
      <p:sp>
        <p:nvSpPr>
          <p:cNvPr id="101" name="PlaceHolder 2"/>
          <p:cNvSpPr>
            <a:spLocks noGrp="1" noRot="1" noChangeAspect="1"/>
          </p:cNvSpPr>
          <p:nvPr>
            <p:ph type="sldImg"/>
          </p:nvPr>
        </p:nvSpPr>
        <p:spPr>
          <a:xfrm>
            <a:off x="217440" y="812880"/>
            <a:ext cx="7124400" cy="4008240"/>
          </a:xfrm>
          <a:prstGeom prst="rect">
            <a:avLst/>
          </a:prstGeom>
        </p:spPr>
      </p:sp>
      <p:sp>
        <p:nvSpPr>
          <p:cNvPr id="102" name="PlaceHolder 3"/>
          <p:cNvSpPr>
            <a:spLocks noGrp="1"/>
          </p:cNvSpPr>
          <p:nvPr>
            <p:ph type="body"/>
          </p:nvPr>
        </p:nvSpPr>
        <p:spPr>
          <a:xfrm>
            <a:off x="755640" y="5078520"/>
            <a:ext cx="6048000" cy="4811400"/>
          </a:xfrm>
          <a:prstGeom prst="rect">
            <a:avLst/>
          </a:prstGeom>
        </p:spPr>
        <p:txBody>
          <a:bodyPr lIns="0" tIns="0" rIns="0" bIns="0" anchor="ctr">
            <a:noAutofit/>
          </a:bodyPr>
          <a:lstStyle/>
          <a:p>
            <a:endParaRPr lang="it-IT"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278240" y="10156680"/>
            <a:ext cx="3279240" cy="533160"/>
          </a:xfrm>
          <a:prstGeom prst="rect">
            <a:avLst/>
          </a:prstGeom>
          <a:noFill/>
          <a:ln w="0">
            <a:noFill/>
          </a:ln>
        </p:spPr>
        <p:txBody>
          <a:bodyPr lIns="0" tIns="0" rIns="0" bIns="0" anchor="b">
            <a:noAutofit/>
          </a:bodyPr>
          <a:lstStyle/>
          <a:p>
            <a:pPr algn="r">
              <a:lnSpc>
                <a:spcPct val="93000"/>
              </a:lnSpc>
              <a:tabLst>
                <a:tab pos="449280" algn="l"/>
                <a:tab pos="898560" algn="l"/>
                <a:tab pos="1347840" algn="l"/>
                <a:tab pos="1797120" algn="l"/>
                <a:tab pos="2246400" algn="l"/>
                <a:tab pos="2695680" algn="l"/>
                <a:tab pos="3144960" algn="l"/>
              </a:tabLst>
            </a:pPr>
            <a:fld id="{1F82B82C-A98E-4454-9B4D-6B894B94A541}" type="slidenum">
              <a:rPr lang="it-IT" sz="1400" b="0" strike="noStrike" spc="-1">
                <a:solidFill>
                  <a:srgbClr val="000000"/>
                </a:solidFill>
                <a:latin typeface="Times New Roman"/>
                <a:ea typeface="Microsoft YaHei"/>
              </a:rPr>
              <a:t>4</a:t>
            </a:fld>
            <a:endParaRPr lang="it-IT" sz="1400" b="0" strike="noStrike" spc="-1">
              <a:latin typeface="Times New Roman"/>
            </a:endParaRPr>
          </a:p>
        </p:txBody>
      </p:sp>
      <p:sp>
        <p:nvSpPr>
          <p:cNvPr id="104" name="PlaceHolder 2"/>
          <p:cNvSpPr>
            <a:spLocks noGrp="1" noRot="1" noChangeAspect="1"/>
          </p:cNvSpPr>
          <p:nvPr>
            <p:ph type="sldImg"/>
          </p:nvPr>
        </p:nvSpPr>
        <p:spPr>
          <a:xfrm>
            <a:off x="217440" y="812880"/>
            <a:ext cx="7124400" cy="4008240"/>
          </a:xfrm>
          <a:prstGeom prst="rect">
            <a:avLst/>
          </a:prstGeom>
        </p:spPr>
      </p:sp>
      <p:sp>
        <p:nvSpPr>
          <p:cNvPr id="105" name="PlaceHolder 3"/>
          <p:cNvSpPr>
            <a:spLocks noGrp="1"/>
          </p:cNvSpPr>
          <p:nvPr>
            <p:ph type="body"/>
          </p:nvPr>
        </p:nvSpPr>
        <p:spPr>
          <a:xfrm>
            <a:off x="755640" y="5078520"/>
            <a:ext cx="6048000" cy="4811400"/>
          </a:xfrm>
          <a:prstGeom prst="rect">
            <a:avLst/>
          </a:prstGeom>
        </p:spPr>
        <p:txBody>
          <a:bodyPr lIns="0" tIns="0" rIns="0" bIns="0" anchor="ctr">
            <a:noAutofit/>
          </a:bodyPr>
          <a:lstStyle/>
          <a:p>
            <a:endParaRPr lang="it-IT"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4278240" y="10156680"/>
            <a:ext cx="3279240" cy="533160"/>
          </a:xfrm>
          <a:prstGeom prst="rect">
            <a:avLst/>
          </a:prstGeom>
          <a:noFill/>
          <a:ln w="0">
            <a:noFill/>
          </a:ln>
        </p:spPr>
        <p:txBody>
          <a:bodyPr lIns="0" tIns="0" rIns="0" bIns="0" anchor="b">
            <a:noAutofit/>
          </a:bodyPr>
          <a:lstStyle/>
          <a:p>
            <a:pPr algn="r">
              <a:lnSpc>
                <a:spcPct val="93000"/>
              </a:lnSpc>
              <a:tabLst>
                <a:tab pos="449280" algn="l"/>
                <a:tab pos="898560" algn="l"/>
                <a:tab pos="1347840" algn="l"/>
                <a:tab pos="1797120" algn="l"/>
                <a:tab pos="2246400" algn="l"/>
                <a:tab pos="2695680" algn="l"/>
                <a:tab pos="3144960" algn="l"/>
              </a:tabLst>
            </a:pPr>
            <a:fld id="{E8EF4E07-18BB-48E9-A96B-4674E4F77CE8}" type="slidenum">
              <a:rPr lang="it-IT" sz="1400" b="0" strike="noStrike" spc="-1">
                <a:solidFill>
                  <a:srgbClr val="000000"/>
                </a:solidFill>
                <a:latin typeface="Times New Roman"/>
                <a:ea typeface="Microsoft YaHei"/>
              </a:rPr>
              <a:t>5</a:t>
            </a:fld>
            <a:endParaRPr lang="it-IT" sz="1400" b="0" strike="noStrike" spc="-1">
              <a:latin typeface="Times New Roman"/>
            </a:endParaRPr>
          </a:p>
        </p:txBody>
      </p:sp>
      <p:sp>
        <p:nvSpPr>
          <p:cNvPr id="107" name="PlaceHolder 2"/>
          <p:cNvSpPr>
            <a:spLocks noGrp="1" noRot="1" noChangeAspect="1"/>
          </p:cNvSpPr>
          <p:nvPr>
            <p:ph type="sldImg"/>
          </p:nvPr>
        </p:nvSpPr>
        <p:spPr>
          <a:xfrm>
            <a:off x="217440" y="812880"/>
            <a:ext cx="7124400" cy="4008240"/>
          </a:xfrm>
          <a:prstGeom prst="rect">
            <a:avLst/>
          </a:prstGeom>
        </p:spPr>
      </p:sp>
      <p:sp>
        <p:nvSpPr>
          <p:cNvPr id="108" name="PlaceHolder 3"/>
          <p:cNvSpPr>
            <a:spLocks noGrp="1"/>
          </p:cNvSpPr>
          <p:nvPr>
            <p:ph type="body"/>
          </p:nvPr>
        </p:nvSpPr>
        <p:spPr>
          <a:xfrm>
            <a:off x="755640" y="5078520"/>
            <a:ext cx="6048000" cy="4811400"/>
          </a:xfrm>
          <a:prstGeom prst="rect">
            <a:avLst/>
          </a:prstGeom>
        </p:spPr>
        <p:txBody>
          <a:bodyPr lIns="0" tIns="0" rIns="0" bIns="0" anchor="ctr">
            <a:noAutofit/>
          </a:bodyPr>
          <a:lstStyle/>
          <a:p>
            <a:endParaRPr lang="it-IT"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278240" y="10156680"/>
            <a:ext cx="3279240" cy="533160"/>
          </a:xfrm>
          <a:prstGeom prst="rect">
            <a:avLst/>
          </a:prstGeom>
          <a:noFill/>
          <a:ln w="0">
            <a:noFill/>
          </a:ln>
        </p:spPr>
        <p:txBody>
          <a:bodyPr lIns="0" tIns="0" rIns="0" bIns="0" anchor="b">
            <a:noAutofit/>
          </a:bodyPr>
          <a:lstStyle/>
          <a:p>
            <a:pPr algn="r">
              <a:lnSpc>
                <a:spcPct val="93000"/>
              </a:lnSpc>
              <a:tabLst>
                <a:tab pos="449280" algn="l"/>
                <a:tab pos="898560" algn="l"/>
                <a:tab pos="1347840" algn="l"/>
                <a:tab pos="1797120" algn="l"/>
                <a:tab pos="2246400" algn="l"/>
                <a:tab pos="2695680" algn="l"/>
                <a:tab pos="3144960" algn="l"/>
              </a:tabLst>
            </a:pPr>
            <a:fld id="{E4BEEB23-5DFB-4AD6-A8A6-9F384F617575}" type="slidenum">
              <a:rPr lang="it-IT" sz="1400" b="0" strike="noStrike" spc="-1">
                <a:solidFill>
                  <a:srgbClr val="000000"/>
                </a:solidFill>
                <a:latin typeface="Times New Roman"/>
                <a:ea typeface="Microsoft YaHei"/>
              </a:rPr>
              <a:t>6</a:t>
            </a:fld>
            <a:endParaRPr lang="it-IT" sz="1400" b="0" strike="noStrike" spc="-1">
              <a:latin typeface="Times New Roman"/>
            </a:endParaRPr>
          </a:p>
        </p:txBody>
      </p:sp>
      <p:sp>
        <p:nvSpPr>
          <p:cNvPr id="110" name="PlaceHolder 2"/>
          <p:cNvSpPr>
            <a:spLocks noGrp="1" noRot="1" noChangeAspect="1"/>
          </p:cNvSpPr>
          <p:nvPr>
            <p:ph type="sldImg"/>
          </p:nvPr>
        </p:nvSpPr>
        <p:spPr>
          <a:xfrm>
            <a:off x="217488" y="812800"/>
            <a:ext cx="7124700" cy="4008438"/>
          </a:xfrm>
          <a:prstGeom prst="rect">
            <a:avLst/>
          </a:prstGeom>
        </p:spPr>
      </p:sp>
      <p:sp>
        <p:nvSpPr>
          <p:cNvPr id="111" name="PlaceHolder 3"/>
          <p:cNvSpPr>
            <a:spLocks noGrp="1"/>
          </p:cNvSpPr>
          <p:nvPr>
            <p:ph type="body"/>
          </p:nvPr>
        </p:nvSpPr>
        <p:spPr>
          <a:xfrm>
            <a:off x="755640" y="5078520"/>
            <a:ext cx="6048000" cy="4811400"/>
          </a:xfrm>
          <a:prstGeom prst="rect">
            <a:avLst/>
          </a:prstGeom>
        </p:spPr>
        <p:txBody>
          <a:bodyPr lIns="0" tIns="0" rIns="0" bIns="0" anchor="ctr">
            <a:noAutofit/>
          </a:bodyPr>
          <a:lstStyle/>
          <a:p>
            <a:endParaRPr lang="it-IT"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2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2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3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3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3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3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3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3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38"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3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40"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6"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1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1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280" y="225360"/>
            <a:ext cx="9069120" cy="43783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1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1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1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1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2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2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280" y="225360"/>
            <a:ext cx="9069120" cy="944280"/>
          </a:xfrm>
          <a:prstGeom prst="rect">
            <a:avLst/>
          </a:prstGeom>
        </p:spPr>
        <p:txBody>
          <a:bodyPr lIns="0" tIns="0" rIns="0" bIns="0" anchor="ctr">
            <a:noAutofit/>
          </a:bodyPr>
          <a:lstStyle/>
          <a:p>
            <a:endParaRPr lang="en-GB" sz="4400" b="0" strike="noStrike" spc="-1">
              <a:solidFill>
                <a:srgbClr val="000000"/>
              </a:solidFill>
              <a:latin typeface="Arial"/>
            </a:endParaRPr>
          </a:p>
        </p:txBody>
      </p:sp>
      <p:sp>
        <p:nvSpPr>
          <p:cNvPr id="2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2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solidFill>
                <a:srgbClr val="000000"/>
              </a:solidFill>
              <a:latin typeface="Arial"/>
            </a:endParaRPr>
          </a:p>
        </p:txBody>
      </p:sp>
      <p:sp>
        <p:nvSpPr>
          <p:cNvPr id="2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GB"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3280" y="225360"/>
            <a:ext cx="9069120" cy="944280"/>
          </a:xfrm>
          <a:prstGeom prst="rect">
            <a:avLst/>
          </a:prstGeom>
        </p:spPr>
        <p:txBody>
          <a:bodyPr lIns="0" tIns="0" rIns="0" bIns="0" anchor="ctr">
            <a:noAutofit/>
          </a:bodyPr>
          <a:lstStyle/>
          <a:p>
            <a:pPr algn="ctr">
              <a:lnSpc>
                <a:spcPct val="93000"/>
              </a:lnSpc>
            </a:pPr>
            <a:r>
              <a:rPr lang="en-US" sz="4400" b="0" strike="noStrike" spc="-1">
                <a:solidFill>
                  <a:srgbClr val="000000"/>
                </a:solidFill>
                <a:latin typeface="Arial"/>
                <a:ea typeface="Microsoft YaHei"/>
              </a:rPr>
              <a:t>Click to edit Master title style</a:t>
            </a:r>
            <a:endParaRPr lang="en-GB" sz="4400" b="0" strike="noStrike" spc="-1">
              <a:solidFill>
                <a:srgbClr val="000000"/>
              </a:solidFill>
              <a:latin typeface="Arial"/>
            </a:endParaRPr>
          </a:p>
        </p:txBody>
      </p:sp>
      <p:sp>
        <p:nvSpPr>
          <p:cNvPr id="6" name="PlaceHolder 2"/>
          <p:cNvSpPr>
            <a:spLocks noGrp="1"/>
          </p:cNvSpPr>
          <p:nvPr>
            <p:ph type="dt"/>
          </p:nvPr>
        </p:nvSpPr>
        <p:spPr>
          <a:xfrm>
            <a:off x="503280" y="5165640"/>
            <a:ext cx="2346120" cy="388440"/>
          </a:xfrm>
          <a:prstGeom prst="rect">
            <a:avLst/>
          </a:prstGeom>
        </p:spPr>
        <p:txBody>
          <a:bodyPr lIns="0" tIns="0" rIns="0" bIns="0">
            <a:noAutofit/>
          </a:bodyPr>
          <a:lstStyle/>
          <a:p>
            <a:endParaRPr lang="it-IT" sz="2400" b="0" strike="noStrike" spc="-1">
              <a:latin typeface="Times New Roman"/>
            </a:endParaRPr>
          </a:p>
        </p:txBody>
      </p:sp>
      <p:sp>
        <p:nvSpPr>
          <p:cNvPr id="2" name="PlaceHolder 3"/>
          <p:cNvSpPr>
            <a:spLocks noGrp="1"/>
          </p:cNvSpPr>
          <p:nvPr>
            <p:ph type="ftr"/>
          </p:nvPr>
        </p:nvSpPr>
        <p:spPr>
          <a:xfrm>
            <a:off x="3448080" y="5165640"/>
            <a:ext cx="3193560" cy="388440"/>
          </a:xfrm>
          <a:prstGeom prst="rect">
            <a:avLst/>
          </a:prstGeom>
        </p:spPr>
        <p:txBody>
          <a:bodyPr lIns="0" tIns="0" rIns="0" bIns="0">
            <a:noAutofit/>
          </a:bodyPr>
          <a:lstStyle/>
          <a:p>
            <a:endParaRPr lang="it-IT" sz="2400" b="0" strike="noStrike" spc="-1">
              <a:latin typeface="Times New Roman"/>
            </a:endParaRPr>
          </a:p>
        </p:txBody>
      </p:sp>
      <p:sp>
        <p:nvSpPr>
          <p:cNvPr id="3" name="PlaceHolder 4"/>
          <p:cNvSpPr>
            <a:spLocks noGrp="1"/>
          </p:cNvSpPr>
          <p:nvPr>
            <p:ph type="sldNum"/>
          </p:nvPr>
        </p:nvSpPr>
        <p:spPr>
          <a:xfrm>
            <a:off x="7227720" y="5165640"/>
            <a:ext cx="2346120" cy="388440"/>
          </a:xfrm>
          <a:prstGeom prst="rect">
            <a:avLst/>
          </a:prstGeom>
        </p:spPr>
        <p:txBody>
          <a:bodyPr lIns="0" tIns="0" rIns="0" bIns="0">
            <a:noAutofit/>
          </a:bodyPr>
          <a:lstStyle/>
          <a:p>
            <a:pPr algn="r">
              <a:lnSpc>
                <a:spcPct val="93000"/>
              </a:lnSpc>
              <a:tabLst>
                <a:tab pos="449280" algn="l"/>
                <a:tab pos="898560" algn="l"/>
                <a:tab pos="1347840" algn="l"/>
                <a:tab pos="1797120" algn="l"/>
                <a:tab pos="2246400" algn="l"/>
              </a:tabLst>
            </a:pPr>
            <a:fld id="{3C885C7E-49F4-40F4-AC94-28B61528BC5B}" type="slidenum">
              <a:rPr lang="it-IT" sz="1400" b="0" strike="noStrike" spc="-1">
                <a:solidFill>
                  <a:srgbClr val="000000"/>
                </a:solidFill>
                <a:latin typeface="Times New Roman"/>
                <a:ea typeface="Microsoft YaHei"/>
              </a:rPr>
              <a:t>‹N›</a:t>
            </a:fld>
            <a:endParaRPr lang="it-IT" sz="1400" b="0" strike="noStrike" spc="-1">
              <a:latin typeface="Times New Roman"/>
            </a:endParaRPr>
          </a:p>
        </p:txBody>
      </p:sp>
      <p:sp>
        <p:nvSpPr>
          <p:cNvPr id="4" name="PlaceHolder 5"/>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en-GB" sz="24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en-GB" sz="20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
          <p:cNvPicPr/>
          <p:nvPr/>
        </p:nvPicPr>
        <p:blipFill>
          <a:blip r:embed="rId3"/>
          <a:stretch/>
        </p:blipFill>
        <p:spPr>
          <a:xfrm>
            <a:off x="4562640" y="179280"/>
            <a:ext cx="953640" cy="612360"/>
          </a:xfrm>
          <a:prstGeom prst="rect">
            <a:avLst/>
          </a:prstGeom>
          <a:ln w="0">
            <a:noFill/>
          </a:ln>
        </p:spPr>
      </p:pic>
      <p:sp>
        <p:nvSpPr>
          <p:cNvPr id="48" name="Line 1"/>
          <p:cNvSpPr/>
          <p:nvPr/>
        </p:nvSpPr>
        <p:spPr>
          <a:xfrm>
            <a:off x="0" y="539640"/>
            <a:ext cx="10080360" cy="1440"/>
          </a:xfrm>
          <a:prstGeom prst="line">
            <a:avLst/>
          </a:prstGeom>
          <a:ln w="9525">
            <a:solidFill>
              <a:srgbClr val="000000"/>
            </a:solidFill>
            <a:round/>
          </a:ln>
        </p:spPr>
        <p:style>
          <a:lnRef idx="0">
            <a:scrgbClr r="0" g="0" b="0"/>
          </a:lnRef>
          <a:fillRef idx="0">
            <a:scrgbClr r="0" g="0" b="0"/>
          </a:fillRef>
          <a:effectRef idx="0">
            <a:scrgbClr r="0" g="0" b="0"/>
          </a:effectRef>
          <a:fontRef idx="minor"/>
        </p:style>
      </p:sp>
      <p:sp>
        <p:nvSpPr>
          <p:cNvPr id="49" name="CustomShape 2"/>
          <p:cNvSpPr/>
          <p:nvPr/>
        </p:nvSpPr>
        <p:spPr>
          <a:xfrm>
            <a:off x="4551480" y="1466640"/>
            <a:ext cx="4490640" cy="25585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just">
              <a:lnSpc>
                <a:spcPct val="97000"/>
              </a:lnSpc>
              <a:spcAft>
                <a:spcPts val="1239"/>
              </a:spcAft>
              <a:tabLst>
                <a:tab pos="449280" algn="l"/>
                <a:tab pos="898560" algn="l"/>
                <a:tab pos="1347840" algn="l"/>
                <a:tab pos="1797120" algn="l"/>
                <a:tab pos="2246400" algn="l"/>
                <a:tab pos="2695680" algn="l"/>
                <a:tab pos="3144960" algn="l"/>
                <a:tab pos="3594240" algn="l"/>
                <a:tab pos="4043520" algn="l"/>
              </a:tabLst>
            </a:pPr>
            <a:r>
              <a:rPr lang="it-IT" sz="1500" b="0" strike="noStrike" spc="-1">
                <a:solidFill>
                  <a:srgbClr val="000000"/>
                </a:solidFill>
                <a:latin typeface="Gill Sans MT"/>
                <a:ea typeface="Microsoft YaHei"/>
              </a:rPr>
              <a:t>Founded in 1999 Modamica is a multibrand fashion company, born from passion for Italy’s tradition of style.</a:t>
            </a:r>
            <a:endParaRPr lang="it-IT" sz="1500" b="0" strike="noStrike" spc="-1">
              <a:latin typeface="Arial"/>
            </a:endParaRPr>
          </a:p>
          <a:p>
            <a:pPr algn="just">
              <a:lnSpc>
                <a:spcPct val="111000"/>
              </a:lnSpc>
              <a:spcAft>
                <a:spcPts val="1239"/>
              </a:spcAft>
              <a:tabLst>
                <a:tab pos="449280" algn="l"/>
                <a:tab pos="898560" algn="l"/>
                <a:tab pos="1347840" algn="l"/>
                <a:tab pos="1797120" algn="l"/>
                <a:tab pos="2246400" algn="l"/>
                <a:tab pos="2695680" algn="l"/>
                <a:tab pos="3144960" algn="l"/>
                <a:tab pos="3594240" algn="l"/>
                <a:tab pos="4043520" algn="l"/>
              </a:tabLst>
            </a:pPr>
            <a:r>
              <a:rPr lang="it-IT" sz="1500" b="0" strike="noStrike" spc="-1">
                <a:solidFill>
                  <a:srgbClr val="000000"/>
                </a:solidFill>
                <a:latin typeface="Gill Sans MT"/>
                <a:ea typeface="Microsoft YaHei"/>
              </a:rPr>
              <a:t>We are unique in this sector, thanks to important relationship with renowned designers.</a:t>
            </a:r>
            <a:endParaRPr lang="it-IT" sz="1500" b="0" strike="noStrike" spc="-1">
              <a:latin typeface="Arial"/>
            </a:endParaRPr>
          </a:p>
          <a:p>
            <a:pPr algn="just">
              <a:lnSpc>
                <a:spcPct val="111000"/>
              </a:lnSpc>
              <a:spcAft>
                <a:spcPts val="1239"/>
              </a:spcAft>
              <a:tabLst>
                <a:tab pos="449280" algn="l"/>
                <a:tab pos="898560" algn="l"/>
                <a:tab pos="1347840" algn="l"/>
                <a:tab pos="1797120" algn="l"/>
                <a:tab pos="2246400" algn="l"/>
                <a:tab pos="2695680" algn="l"/>
                <a:tab pos="3144960" algn="l"/>
                <a:tab pos="3594240" algn="l"/>
                <a:tab pos="4043520" algn="l"/>
              </a:tabLst>
            </a:pPr>
            <a:endParaRPr lang="it-IT" sz="1500" b="0" strike="noStrike" spc="-1">
              <a:latin typeface="Arial"/>
            </a:endParaRPr>
          </a:p>
          <a:p>
            <a:pPr algn="just">
              <a:lnSpc>
                <a:spcPct val="111000"/>
              </a:lnSpc>
              <a:spcAft>
                <a:spcPts val="1239"/>
              </a:spcAft>
              <a:tabLst>
                <a:tab pos="449280" algn="l"/>
                <a:tab pos="898560" algn="l"/>
                <a:tab pos="1347840" algn="l"/>
                <a:tab pos="1797120" algn="l"/>
                <a:tab pos="2246400" algn="l"/>
                <a:tab pos="2695680" algn="l"/>
                <a:tab pos="3144960" algn="l"/>
                <a:tab pos="3594240" algn="l"/>
                <a:tab pos="4043520" algn="l"/>
              </a:tabLst>
            </a:pPr>
            <a:r>
              <a:rPr lang="it-IT" sz="1600" b="0" strike="noStrike" spc="-1">
                <a:solidFill>
                  <a:srgbClr val="000000"/>
                </a:solidFill>
                <a:latin typeface="Roboto"/>
                <a:ea typeface="Microsoft YaHei"/>
              </a:rPr>
              <a:t>Modamica</a:t>
            </a:r>
            <a:r>
              <a:rPr lang="zh-CN" sz="1600" b="0" strike="noStrike" spc="-1">
                <a:solidFill>
                  <a:srgbClr val="000000"/>
                </a:solidFill>
                <a:latin typeface="Roboto"/>
                <a:ea typeface="Microsoft YaHei"/>
              </a:rPr>
              <a:t>创立于</a:t>
            </a:r>
            <a:r>
              <a:rPr lang="it-IT" sz="1600" b="0" strike="noStrike" spc="-1">
                <a:solidFill>
                  <a:srgbClr val="000000"/>
                </a:solidFill>
                <a:latin typeface="Roboto"/>
                <a:ea typeface="Microsoft YaHei"/>
              </a:rPr>
              <a:t>1999</a:t>
            </a:r>
            <a:r>
              <a:rPr lang="zh-CN" sz="1600" b="0" strike="noStrike" spc="-1">
                <a:solidFill>
                  <a:srgbClr val="000000"/>
                </a:solidFill>
                <a:latin typeface="Roboto"/>
                <a:ea typeface="Microsoft YaHei"/>
              </a:rPr>
              <a:t>年，是一家多品牌时装公司，公司诞生于对意大利传统风格的热情。</a:t>
            </a:r>
            <a:endParaRPr lang="it-IT" sz="1600" b="0" strike="noStrike" spc="-1">
              <a:latin typeface="Arial"/>
            </a:endParaRPr>
          </a:p>
          <a:p>
            <a:pPr algn="just">
              <a:lnSpc>
                <a:spcPct val="111000"/>
              </a:lnSpc>
              <a:spcAft>
                <a:spcPts val="1239"/>
              </a:spcAft>
              <a:tabLst>
                <a:tab pos="449280" algn="l"/>
                <a:tab pos="898560" algn="l"/>
                <a:tab pos="1347840" algn="l"/>
                <a:tab pos="1797120" algn="l"/>
                <a:tab pos="2246400" algn="l"/>
                <a:tab pos="2695680" algn="l"/>
                <a:tab pos="3144960" algn="l"/>
                <a:tab pos="3594240" algn="l"/>
                <a:tab pos="4043520" algn="l"/>
              </a:tabLst>
            </a:pPr>
            <a:r>
              <a:rPr lang="zh-CN" sz="1600" b="0" strike="noStrike" spc="-1">
                <a:solidFill>
                  <a:srgbClr val="000000"/>
                </a:solidFill>
                <a:latin typeface="Roboto"/>
                <a:ea typeface="Microsoft YaHei"/>
              </a:rPr>
              <a:t>得益于与知名设计师的重要关系，我们在这个领域独一无二。</a:t>
            </a:r>
            <a:endParaRPr lang="it-IT" sz="1600" b="0" strike="noStrike" spc="-1">
              <a:latin typeface="Arial"/>
            </a:endParaRPr>
          </a:p>
        </p:txBody>
      </p:sp>
      <p:pic>
        <p:nvPicPr>
          <p:cNvPr id="50" name="Picture 4"/>
          <p:cNvPicPr/>
          <p:nvPr/>
        </p:nvPicPr>
        <p:blipFill>
          <a:blip r:embed="rId4"/>
          <a:stretch/>
        </p:blipFill>
        <p:spPr>
          <a:xfrm>
            <a:off x="734760" y="1337400"/>
            <a:ext cx="3233520" cy="3266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
          <p:cNvPicPr/>
          <p:nvPr/>
        </p:nvPicPr>
        <p:blipFill>
          <a:blip r:embed="rId3"/>
          <a:stretch/>
        </p:blipFill>
        <p:spPr>
          <a:xfrm>
            <a:off x="4562640" y="179280"/>
            <a:ext cx="953640" cy="612360"/>
          </a:xfrm>
          <a:prstGeom prst="rect">
            <a:avLst/>
          </a:prstGeom>
          <a:ln w="0">
            <a:noFill/>
          </a:ln>
        </p:spPr>
      </p:pic>
      <p:sp>
        <p:nvSpPr>
          <p:cNvPr id="52" name="Line 1"/>
          <p:cNvSpPr/>
          <p:nvPr/>
        </p:nvSpPr>
        <p:spPr>
          <a:xfrm>
            <a:off x="0" y="539640"/>
            <a:ext cx="10080360" cy="1440"/>
          </a:xfrm>
          <a:prstGeom prst="line">
            <a:avLst/>
          </a:prstGeom>
          <a:ln w="9525">
            <a:solidFill>
              <a:srgbClr val="000000"/>
            </a:solidFill>
            <a:round/>
          </a:ln>
        </p:spPr>
        <p:style>
          <a:lnRef idx="0">
            <a:scrgbClr r="0" g="0" b="0"/>
          </a:lnRef>
          <a:fillRef idx="0">
            <a:scrgbClr r="0" g="0" b="0"/>
          </a:fillRef>
          <a:effectRef idx="0">
            <a:scrgbClr r="0" g="0" b="0"/>
          </a:effectRef>
          <a:fontRef idx="minor"/>
        </p:style>
      </p:sp>
      <p:sp>
        <p:nvSpPr>
          <p:cNvPr id="53" name="CustomShape 2"/>
          <p:cNvSpPr/>
          <p:nvPr/>
        </p:nvSpPr>
        <p:spPr>
          <a:xfrm>
            <a:off x="899280" y="1006560"/>
            <a:ext cx="8280000" cy="96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just">
              <a:lnSpc>
                <a:spcPct val="97000"/>
              </a:lnSpc>
              <a:spcAft>
                <a:spcPts val="850"/>
              </a:spcAft>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Lst>
            </a:pPr>
            <a:r>
              <a:rPr lang="it-IT" sz="1500" b="0" strike="noStrike" spc="-1">
                <a:solidFill>
                  <a:srgbClr val="000000"/>
                </a:solidFill>
                <a:latin typeface="Gill Sans MT"/>
                <a:ea typeface="Microsoft YaHei"/>
              </a:rPr>
              <a:t>In this time of great change in the world and in all markets, we are looking, expecially in Asia, for partners who are ready to embrace the new opportunities that italian fashion offers.</a:t>
            </a:r>
            <a:endParaRPr lang="it-IT" sz="1500" b="0" strike="noStrike" spc="-1">
              <a:latin typeface="Arial"/>
            </a:endParaRPr>
          </a:p>
          <a:p>
            <a:pPr algn="just">
              <a:lnSpc>
                <a:spcPct val="97000"/>
              </a:lnSpc>
              <a:spcAft>
                <a:spcPts val="850"/>
              </a:spcAft>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Lst>
            </a:pPr>
            <a:r>
              <a:rPr lang="it-IT" sz="1500" b="0" strike="noStrike" spc="-1">
                <a:solidFill>
                  <a:srgbClr val="000000"/>
                </a:solidFill>
                <a:latin typeface="Gill Sans MT"/>
                <a:ea typeface="Microsoft YaHei"/>
              </a:rPr>
              <a:t>These are the current markets with which we have been collaborating for years:</a:t>
            </a:r>
            <a:endParaRPr lang="it-IT" sz="1500" b="0" strike="noStrike" spc="-1">
              <a:latin typeface="Arial"/>
            </a:endParaRPr>
          </a:p>
          <a:p>
            <a:pPr algn="just">
              <a:lnSpc>
                <a:spcPct val="111000"/>
              </a:lnSpc>
              <a:spcAft>
                <a:spcPts val="850"/>
              </a:spcAft>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Lst>
            </a:pPr>
            <a:r>
              <a:rPr lang="zh-CN" sz="1600" b="0" strike="noStrike" spc="-1">
                <a:solidFill>
                  <a:srgbClr val="000000"/>
                </a:solidFill>
                <a:latin typeface="Roboto"/>
                <a:ea typeface="Microsoft YaHei"/>
              </a:rPr>
              <a:t>在当下这个国际和所有市场发生巨大变化的时代，我们正在寻找准备好迎接意大利时尚新机遇的合作伙伴，由其是亚洲的合作伙伴。</a:t>
            </a:r>
            <a:endParaRPr lang="it-IT" sz="1600" b="0" strike="noStrike" spc="-1">
              <a:latin typeface="Arial"/>
            </a:endParaRPr>
          </a:p>
          <a:p>
            <a:pPr algn="just">
              <a:lnSpc>
                <a:spcPct val="111000"/>
              </a:lnSpc>
              <a:spcAft>
                <a:spcPts val="1239"/>
              </a:spcAft>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Lst>
            </a:pPr>
            <a:r>
              <a:rPr lang="zh-CN" sz="1600" b="0" strike="noStrike" spc="-1">
                <a:solidFill>
                  <a:srgbClr val="000000"/>
                </a:solidFill>
                <a:latin typeface="Roboto"/>
                <a:ea typeface="Microsoft YaHei"/>
              </a:rPr>
              <a:t>我们多年来与这些市场合作</a:t>
            </a:r>
            <a:r>
              <a:rPr lang="it-IT" sz="1600" b="0" strike="noStrike" spc="-1">
                <a:solidFill>
                  <a:srgbClr val="000000"/>
                </a:solidFill>
                <a:latin typeface="Roboto"/>
                <a:ea typeface="Microsoft YaHei"/>
              </a:rPr>
              <a:t>:</a:t>
            </a:r>
            <a:endParaRPr lang="it-IT" sz="1600" b="0" strike="noStrike" spc="-1">
              <a:latin typeface="Arial"/>
            </a:endParaRPr>
          </a:p>
        </p:txBody>
      </p:sp>
      <p:graphicFrame>
        <p:nvGraphicFramePr>
          <p:cNvPr id="54" name="Grafico 5"/>
          <p:cNvGraphicFramePr/>
          <p:nvPr/>
        </p:nvGraphicFramePr>
        <p:xfrm>
          <a:off x="4357080" y="1821600"/>
          <a:ext cx="4710600" cy="3283560"/>
        </p:xfrm>
        <a:graphic>
          <a:graphicData uri="http://schemas.openxmlformats.org/drawingml/2006/chart">
            <c:chart xmlns:c="http://schemas.openxmlformats.org/drawingml/2006/chart" xmlns:r="http://schemas.openxmlformats.org/officeDocument/2006/relationships" r:id="rId4"/>
          </a:graphicData>
        </a:graphic>
      </p:graphicFrame>
      <p:sp>
        <p:nvSpPr>
          <p:cNvPr id="55" name="CustomShape 3"/>
          <p:cNvSpPr/>
          <p:nvPr/>
        </p:nvSpPr>
        <p:spPr>
          <a:xfrm>
            <a:off x="4683960" y="4974120"/>
            <a:ext cx="536040" cy="24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3000"/>
              </a:lnSpc>
            </a:pPr>
            <a:r>
              <a:rPr lang="zh-CN" sz="1100" b="0" strike="noStrike" spc="-1">
                <a:solidFill>
                  <a:srgbClr val="000000"/>
                </a:solidFill>
                <a:latin typeface="Arial"/>
                <a:ea typeface="Microsoft YaHei"/>
              </a:rPr>
              <a:t>韩国 </a:t>
            </a:r>
            <a:endParaRPr lang="it-IT" sz="1100" b="0" strike="noStrike" spc="-1">
              <a:latin typeface="Arial"/>
            </a:endParaRPr>
          </a:p>
        </p:txBody>
      </p:sp>
      <p:sp>
        <p:nvSpPr>
          <p:cNvPr id="56" name="CustomShape 4"/>
          <p:cNvSpPr/>
          <p:nvPr/>
        </p:nvSpPr>
        <p:spPr>
          <a:xfrm>
            <a:off x="5234040" y="4988160"/>
            <a:ext cx="705960" cy="23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3000"/>
              </a:lnSpc>
            </a:pPr>
            <a:r>
              <a:rPr lang="zh-CN" sz="1000" b="0" strike="noStrike" spc="-1">
                <a:solidFill>
                  <a:srgbClr val="000000"/>
                </a:solidFill>
                <a:latin typeface="Arial"/>
                <a:ea typeface="Microsoft YaHei"/>
              </a:rPr>
              <a:t>澳大利亚</a:t>
            </a:r>
            <a:endParaRPr lang="it-IT" sz="1000" b="0" strike="noStrike" spc="-1">
              <a:latin typeface="Arial"/>
            </a:endParaRPr>
          </a:p>
        </p:txBody>
      </p:sp>
      <p:sp>
        <p:nvSpPr>
          <p:cNvPr id="57" name="CustomShape 5"/>
          <p:cNvSpPr/>
          <p:nvPr/>
        </p:nvSpPr>
        <p:spPr>
          <a:xfrm>
            <a:off x="5940000" y="4988160"/>
            <a:ext cx="617040" cy="23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3000"/>
              </a:lnSpc>
            </a:pPr>
            <a:r>
              <a:rPr lang="zh-CN" sz="1000" b="0" strike="noStrike" spc="-1">
                <a:solidFill>
                  <a:srgbClr val="000000"/>
                </a:solidFill>
                <a:latin typeface="Arial"/>
                <a:ea typeface="Microsoft YaHei"/>
              </a:rPr>
              <a:t>土耳其</a:t>
            </a:r>
            <a:endParaRPr lang="it-IT" sz="1000" b="0" strike="noStrike" spc="-1">
              <a:latin typeface="Arial"/>
            </a:endParaRPr>
          </a:p>
        </p:txBody>
      </p:sp>
      <p:sp>
        <p:nvSpPr>
          <p:cNvPr id="58" name="CustomShape 6"/>
          <p:cNvSpPr/>
          <p:nvPr/>
        </p:nvSpPr>
        <p:spPr>
          <a:xfrm>
            <a:off x="6563160" y="4988160"/>
            <a:ext cx="456840" cy="23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3000"/>
              </a:lnSpc>
            </a:pPr>
            <a:r>
              <a:rPr lang="zh-CN" sz="1000" b="0" strike="noStrike" spc="-1">
                <a:solidFill>
                  <a:srgbClr val="000000"/>
                </a:solidFill>
                <a:latin typeface="Arial"/>
                <a:ea typeface="Microsoft YaHei"/>
              </a:rPr>
              <a:t>俄国</a:t>
            </a:r>
            <a:endParaRPr lang="it-IT" sz="1000" b="0" strike="noStrike" spc="-1">
              <a:latin typeface="Arial"/>
            </a:endParaRPr>
          </a:p>
        </p:txBody>
      </p:sp>
      <p:sp>
        <p:nvSpPr>
          <p:cNvPr id="59" name="CustomShape 7"/>
          <p:cNvSpPr/>
          <p:nvPr/>
        </p:nvSpPr>
        <p:spPr>
          <a:xfrm>
            <a:off x="7122960" y="4988160"/>
            <a:ext cx="617040" cy="23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3000"/>
              </a:lnSpc>
            </a:pPr>
            <a:r>
              <a:rPr lang="zh-CN" sz="1000" b="0" strike="noStrike" spc="-1">
                <a:solidFill>
                  <a:srgbClr val="000000"/>
                </a:solidFill>
                <a:latin typeface="Arial"/>
                <a:ea typeface="Microsoft YaHei"/>
              </a:rPr>
              <a:t>阿联酋</a:t>
            </a:r>
            <a:endParaRPr lang="it-IT" sz="1000" b="0" strike="noStrike" spc="-1">
              <a:latin typeface="Arial"/>
            </a:endParaRPr>
          </a:p>
        </p:txBody>
      </p:sp>
      <p:sp>
        <p:nvSpPr>
          <p:cNvPr id="60" name="CustomShape 8"/>
          <p:cNvSpPr/>
          <p:nvPr/>
        </p:nvSpPr>
        <p:spPr>
          <a:xfrm>
            <a:off x="7740000" y="4988160"/>
            <a:ext cx="507600" cy="23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3000"/>
              </a:lnSpc>
            </a:pPr>
            <a:r>
              <a:rPr lang="zh-CN" sz="1000" b="0" strike="noStrike" spc="-1">
                <a:solidFill>
                  <a:srgbClr val="000000"/>
                </a:solidFill>
                <a:latin typeface="Arial"/>
                <a:ea typeface="Microsoft YaHei"/>
              </a:rPr>
              <a:t>日本</a:t>
            </a:r>
            <a:endParaRPr lang="it-IT" sz="1000" b="0" strike="noStrike" spc="-1">
              <a:latin typeface="Arial"/>
            </a:endParaRPr>
          </a:p>
        </p:txBody>
      </p:sp>
      <p:sp>
        <p:nvSpPr>
          <p:cNvPr id="61" name="CustomShape 9"/>
          <p:cNvSpPr/>
          <p:nvPr/>
        </p:nvSpPr>
        <p:spPr>
          <a:xfrm>
            <a:off x="8265960" y="4967640"/>
            <a:ext cx="540000" cy="231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3000"/>
              </a:lnSpc>
            </a:pPr>
            <a:r>
              <a:rPr lang="zh-CN" sz="1000" b="0" strike="noStrike" spc="-1">
                <a:solidFill>
                  <a:srgbClr val="000000"/>
                </a:solidFill>
                <a:latin typeface="Arial"/>
                <a:ea typeface="Microsoft YaHei"/>
              </a:rPr>
              <a:t>欧洲</a:t>
            </a:r>
            <a:endParaRPr lang="it-IT"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
          <p:cNvPicPr/>
          <p:nvPr/>
        </p:nvPicPr>
        <p:blipFill>
          <a:blip r:embed="rId3"/>
          <a:stretch/>
        </p:blipFill>
        <p:spPr>
          <a:xfrm>
            <a:off x="4562640" y="179280"/>
            <a:ext cx="953640" cy="612360"/>
          </a:xfrm>
          <a:prstGeom prst="rect">
            <a:avLst/>
          </a:prstGeom>
          <a:ln w="0">
            <a:noFill/>
          </a:ln>
        </p:spPr>
      </p:pic>
      <p:sp>
        <p:nvSpPr>
          <p:cNvPr id="63" name="Line 1"/>
          <p:cNvSpPr/>
          <p:nvPr/>
        </p:nvSpPr>
        <p:spPr>
          <a:xfrm>
            <a:off x="0" y="539640"/>
            <a:ext cx="10080360" cy="1440"/>
          </a:xfrm>
          <a:prstGeom prst="line">
            <a:avLst/>
          </a:prstGeom>
          <a:ln w="9525">
            <a:solidFill>
              <a:srgbClr val="000000"/>
            </a:solidFill>
            <a:round/>
          </a:ln>
        </p:spPr>
        <p:style>
          <a:lnRef idx="0">
            <a:scrgbClr r="0" g="0" b="0"/>
          </a:lnRef>
          <a:fillRef idx="0">
            <a:scrgbClr r="0" g="0" b="0"/>
          </a:fillRef>
          <a:effectRef idx="0">
            <a:scrgbClr r="0" g="0" b="0"/>
          </a:effectRef>
          <a:fontRef idx="minor"/>
        </p:style>
      </p:sp>
      <p:sp>
        <p:nvSpPr>
          <p:cNvPr id="64" name="CustomShape 2"/>
          <p:cNvSpPr/>
          <p:nvPr/>
        </p:nvSpPr>
        <p:spPr>
          <a:xfrm>
            <a:off x="4584600" y="904680"/>
            <a:ext cx="1542600" cy="50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just">
              <a:lnSpc>
                <a:spcPts val="1400"/>
              </a:lnSpc>
              <a:spcAft>
                <a:spcPts val="1239"/>
              </a:spcAft>
              <a:tabLst>
                <a:tab pos="449280" algn="l"/>
                <a:tab pos="898560" algn="l"/>
              </a:tabLst>
            </a:pPr>
            <a:r>
              <a:rPr lang="it-IT" sz="1600" b="0" strike="noStrike" spc="-1">
                <a:solidFill>
                  <a:srgbClr val="000000"/>
                </a:solidFill>
                <a:latin typeface="Gill Sans MT"/>
                <a:ea typeface="Microsoft YaHei"/>
              </a:rPr>
              <a:t>Partners:</a:t>
            </a:r>
            <a:endParaRPr lang="it-IT" sz="1600" b="0" strike="noStrike" spc="-1">
              <a:latin typeface="Arial"/>
            </a:endParaRPr>
          </a:p>
          <a:p>
            <a:pPr algn="just">
              <a:lnSpc>
                <a:spcPts val="1400"/>
              </a:lnSpc>
              <a:spcAft>
                <a:spcPts val="1239"/>
              </a:spcAft>
              <a:tabLst>
                <a:tab pos="449280" algn="l"/>
                <a:tab pos="898560" algn="l"/>
              </a:tabLst>
            </a:pPr>
            <a:r>
              <a:rPr lang="zh-CN" sz="1600" b="0" strike="noStrike" spc="-1">
                <a:solidFill>
                  <a:srgbClr val="000000"/>
                </a:solidFill>
                <a:latin typeface="Gill Sans MT"/>
                <a:ea typeface="Microsoft YaHei"/>
              </a:rPr>
              <a:t>伙伴：</a:t>
            </a:r>
            <a:endParaRPr lang="it-IT" sz="1600" b="0" strike="noStrike" spc="-1">
              <a:latin typeface="Arial"/>
            </a:endParaRPr>
          </a:p>
        </p:txBody>
      </p:sp>
      <p:sp>
        <p:nvSpPr>
          <p:cNvPr id="65" name="CustomShape 3"/>
          <p:cNvSpPr/>
          <p:nvPr/>
        </p:nvSpPr>
        <p:spPr>
          <a:xfrm>
            <a:off x="2152800" y="1465200"/>
            <a:ext cx="2339640" cy="334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7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Versace   </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Karl Lagerfeld</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Brunello Cucinelli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Roberto Cavalli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Fabiana Filippi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Trussardi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Cesare Paciotti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Lorena Antoniazzi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Missoni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Justcavalli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Joseph Ribkoff</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Caractère</a:t>
            </a:r>
            <a:endParaRPr lang="it-IT" sz="1600" b="0" strike="noStrike" spc="-1">
              <a:latin typeface="Arial"/>
            </a:endParaRPr>
          </a:p>
        </p:txBody>
      </p:sp>
      <p:sp>
        <p:nvSpPr>
          <p:cNvPr id="66" name="CustomShape 4"/>
          <p:cNvSpPr/>
          <p:nvPr/>
        </p:nvSpPr>
        <p:spPr>
          <a:xfrm>
            <a:off x="6127920" y="4346640"/>
            <a:ext cx="2572920" cy="355320"/>
          </a:xfrm>
          <a:prstGeom prst="rect">
            <a:avLst/>
          </a:prstGeom>
          <a:noFill/>
          <a:ln w="0">
            <a:noFill/>
          </a:ln>
        </p:spPr>
        <p:style>
          <a:lnRef idx="0">
            <a:scrgbClr r="0" g="0" b="0"/>
          </a:lnRef>
          <a:fillRef idx="0">
            <a:scrgbClr r="0" g="0" b="0"/>
          </a:fillRef>
          <a:effectRef idx="0">
            <a:scrgbClr r="0" g="0" b="0"/>
          </a:effectRef>
          <a:fontRef idx="minor"/>
        </p:style>
        <p:txBody>
          <a:bodyPr wrap="none" lIns="90000" tIns="51840" rIns="90000" bIns="45000">
            <a:noAutofit/>
          </a:bodyPr>
          <a:lstStyle/>
          <a:p>
            <a:pPr>
              <a:lnSpc>
                <a:spcPct val="97000"/>
              </a:lnSpc>
              <a:tabLst>
                <a:tab pos="449280" algn="l"/>
                <a:tab pos="898560" algn="l"/>
                <a:tab pos="1347840" algn="l"/>
                <a:tab pos="1797120" algn="l"/>
                <a:tab pos="2246400" algn="l"/>
              </a:tabLst>
            </a:pPr>
            <a:r>
              <a:rPr lang="it-IT" sz="1600" b="0" i="1" strike="noStrike" spc="-1">
                <a:solidFill>
                  <a:srgbClr val="000000"/>
                </a:solidFill>
                <a:latin typeface="Gill Sans MT"/>
                <a:ea typeface="Microsoft YaHei"/>
              </a:rPr>
              <a:t>Meet us and discover more</a:t>
            </a:r>
            <a:r>
              <a:rPr lang="it-IT" sz="1600" b="0" strike="noStrike" spc="-1">
                <a:solidFill>
                  <a:srgbClr val="000000"/>
                </a:solidFill>
                <a:latin typeface="Gill Sans MT"/>
                <a:ea typeface="Microsoft YaHei"/>
              </a:rPr>
              <a:t>!</a:t>
            </a:r>
            <a:endParaRPr lang="it-IT" sz="1600" b="0" strike="noStrike" spc="-1">
              <a:latin typeface="Arial"/>
            </a:endParaRPr>
          </a:p>
          <a:p>
            <a:pPr>
              <a:lnSpc>
                <a:spcPct val="97000"/>
              </a:lnSpc>
              <a:tabLst>
                <a:tab pos="449280" algn="l"/>
                <a:tab pos="898560" algn="l"/>
                <a:tab pos="1347840" algn="l"/>
                <a:tab pos="1797120" algn="l"/>
                <a:tab pos="2246400" algn="l"/>
              </a:tabLst>
            </a:pPr>
            <a:r>
              <a:rPr lang="zh-CN" sz="1600" b="0" strike="noStrike" spc="-1">
                <a:solidFill>
                  <a:srgbClr val="000000"/>
                </a:solidFill>
                <a:latin typeface="Gill Sans MT"/>
                <a:ea typeface="Microsoft YaHei"/>
              </a:rPr>
              <a:t>认识我们，了解更多！</a:t>
            </a:r>
            <a:endParaRPr lang="it-IT" sz="1600" b="0" strike="noStrike" spc="-1">
              <a:latin typeface="Arial"/>
            </a:endParaRPr>
          </a:p>
        </p:txBody>
      </p:sp>
      <p:sp>
        <p:nvSpPr>
          <p:cNvPr id="67" name="CustomShape 5"/>
          <p:cNvSpPr/>
          <p:nvPr/>
        </p:nvSpPr>
        <p:spPr>
          <a:xfrm>
            <a:off x="6031080" y="1514880"/>
            <a:ext cx="2517480" cy="226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7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Fila</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Angelo Marani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Andrè Maurice</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Diana Gallesi</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MaxMara</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Chiara Ferragni Collection</a:t>
            </a:r>
            <a:endParaRPr lang="it-IT" sz="1600" b="0" strike="noStrike" spc="-1">
              <a:latin typeface="Arial"/>
            </a:endParaRPr>
          </a:p>
          <a:p>
            <a:pPr>
              <a:lnSpc>
                <a:spcPct val="111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Kori Sandals</a:t>
            </a:r>
            <a:endParaRPr lang="it-IT" sz="1600" b="0" strike="noStrike" spc="-1">
              <a:latin typeface="Arial"/>
            </a:endParaRPr>
          </a:p>
        </p:txBody>
      </p:sp>
      <p:sp>
        <p:nvSpPr>
          <p:cNvPr id="68" name="CustomShape 6"/>
          <p:cNvSpPr/>
          <p:nvPr/>
        </p:nvSpPr>
        <p:spPr>
          <a:xfrm>
            <a:off x="400680" y="1341360"/>
            <a:ext cx="1751400" cy="337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范思哲</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卡尔</a:t>
            </a:r>
            <a:r>
              <a:rPr lang="it-IT" sz="1200" b="0" strike="noStrike" spc="-1">
                <a:solidFill>
                  <a:srgbClr val="000000"/>
                </a:solidFill>
                <a:latin typeface="Gill Sans MT"/>
                <a:ea typeface="Microsoft YaHei"/>
              </a:rPr>
              <a:t>·</a:t>
            </a:r>
            <a:r>
              <a:rPr lang="zh-CN" sz="1200" b="0" strike="noStrike" spc="-1">
                <a:solidFill>
                  <a:srgbClr val="000000"/>
                </a:solidFill>
                <a:latin typeface="Gill Sans MT"/>
                <a:ea typeface="Microsoft YaHei"/>
              </a:rPr>
              <a:t>拉格斐</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布鲁内洛</a:t>
            </a:r>
            <a:r>
              <a:rPr lang="it-IT" sz="1200" b="0" strike="noStrike" spc="-1">
                <a:solidFill>
                  <a:srgbClr val="000000"/>
                </a:solidFill>
                <a:latin typeface="Gill Sans MT"/>
                <a:ea typeface="Microsoft YaHei"/>
              </a:rPr>
              <a:t>·</a:t>
            </a:r>
            <a:r>
              <a:rPr lang="zh-CN" sz="1200" b="0" strike="noStrike" spc="-1">
                <a:solidFill>
                  <a:srgbClr val="000000"/>
                </a:solidFill>
                <a:latin typeface="Gill Sans MT"/>
                <a:ea typeface="Microsoft YaHei"/>
              </a:rPr>
              <a:t>库奇内利</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罗伯特</a:t>
            </a:r>
            <a:r>
              <a:rPr lang="it-IT" sz="1200" b="0" strike="noStrike" spc="-1">
                <a:solidFill>
                  <a:srgbClr val="000000"/>
                </a:solidFill>
                <a:latin typeface="Gill Sans MT"/>
                <a:ea typeface="Microsoft YaHei"/>
              </a:rPr>
              <a:t>·</a:t>
            </a:r>
            <a:r>
              <a:rPr lang="zh-CN" sz="1200" b="0" strike="noStrike" spc="-1">
                <a:solidFill>
                  <a:srgbClr val="000000"/>
                </a:solidFill>
                <a:latin typeface="Gill Sans MT"/>
                <a:ea typeface="Microsoft YaHei"/>
              </a:rPr>
              <a:t>卡沃利</a:t>
            </a:r>
            <a:endParaRPr lang="it-IT" sz="1200" b="0" strike="noStrike" spc="-1">
              <a:latin typeface="Arial"/>
            </a:endParaRPr>
          </a:p>
          <a:p>
            <a:pPr>
              <a:lnSpc>
                <a:spcPct val="150000"/>
              </a:lnSpc>
              <a:tabLst>
                <a:tab pos="449280" algn="l"/>
                <a:tab pos="898560" algn="l"/>
                <a:tab pos="1347840" algn="l"/>
                <a:tab pos="1797120" algn="l"/>
                <a:tab pos="2246400" algn="l"/>
              </a:tabLst>
            </a:pPr>
            <a:r>
              <a:rPr lang="it-IT" sz="1200" b="0" strike="noStrike" spc="-1">
                <a:solidFill>
                  <a:srgbClr val="000000"/>
                </a:solidFill>
                <a:latin typeface="Gill Sans MT"/>
                <a:ea typeface="Microsoft YaHei"/>
              </a:rPr>
              <a:t>Fabiana Filippi</a:t>
            </a:r>
            <a:endParaRPr lang="it-IT" sz="1200" b="0" strike="noStrike" spc="-1">
              <a:latin typeface="Arial"/>
            </a:endParaRPr>
          </a:p>
          <a:p>
            <a:pPr>
              <a:lnSpc>
                <a:spcPct val="150000"/>
              </a:lnSpc>
              <a:tabLst>
                <a:tab pos="449280" algn="l"/>
                <a:tab pos="898560" algn="l"/>
                <a:tab pos="1347840" algn="l"/>
                <a:tab pos="1797120" algn="l"/>
                <a:tab pos="2246400" algn="l"/>
              </a:tabLst>
            </a:pPr>
            <a:r>
              <a:rPr lang="it-IT" sz="1200" b="0" strike="noStrike" spc="-1">
                <a:solidFill>
                  <a:srgbClr val="000000"/>
                </a:solidFill>
                <a:latin typeface="Gill Sans MT"/>
                <a:ea typeface="Microsoft YaHei"/>
              </a:rPr>
              <a:t>Trussardi</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西萨尔</a:t>
            </a:r>
            <a:r>
              <a:rPr lang="it-IT" sz="1200" b="0" strike="noStrike" spc="-1">
                <a:solidFill>
                  <a:srgbClr val="000000"/>
                </a:solidFill>
                <a:latin typeface="Gill Sans MT"/>
                <a:ea typeface="Microsoft YaHei"/>
              </a:rPr>
              <a:t>·</a:t>
            </a:r>
            <a:r>
              <a:rPr lang="zh-CN" sz="1200" b="0" strike="noStrike" spc="-1">
                <a:solidFill>
                  <a:srgbClr val="000000"/>
                </a:solidFill>
                <a:latin typeface="Gill Sans MT"/>
                <a:ea typeface="Microsoft YaHei"/>
              </a:rPr>
              <a:t>帕奇奥提</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劳伦娜</a:t>
            </a:r>
            <a:r>
              <a:rPr lang="it-IT" sz="1200" b="0" strike="noStrike" spc="-1">
                <a:solidFill>
                  <a:srgbClr val="000000"/>
                </a:solidFill>
                <a:latin typeface="Gill Sans MT"/>
                <a:ea typeface="Microsoft YaHei"/>
              </a:rPr>
              <a:t>·</a:t>
            </a:r>
            <a:r>
              <a:rPr lang="zh-CN" sz="1200" b="0" strike="noStrike" spc="-1">
                <a:solidFill>
                  <a:srgbClr val="000000"/>
                </a:solidFill>
                <a:latin typeface="Gill Sans MT"/>
                <a:ea typeface="Microsoft YaHei"/>
              </a:rPr>
              <a:t>安东尼奥</a:t>
            </a:r>
            <a:endParaRPr lang="it-IT" sz="1200" b="0" strike="noStrike" spc="-1">
              <a:latin typeface="Arial"/>
            </a:endParaRPr>
          </a:p>
          <a:p>
            <a:pPr>
              <a:lnSpc>
                <a:spcPct val="150000"/>
              </a:lnSpc>
              <a:tabLst>
                <a:tab pos="449280" algn="l"/>
                <a:tab pos="898560" algn="l"/>
                <a:tab pos="1347840" algn="l"/>
                <a:tab pos="1797120" algn="l"/>
                <a:tab pos="2246400" algn="l"/>
              </a:tabLst>
            </a:pPr>
            <a:r>
              <a:rPr lang="it-IT" sz="1200" b="0" strike="noStrike" spc="-1">
                <a:solidFill>
                  <a:srgbClr val="000000"/>
                </a:solidFill>
                <a:latin typeface="Gill Sans MT"/>
                <a:ea typeface="Microsoft YaHei"/>
              </a:rPr>
              <a:t>Missoni</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卡沃利</a:t>
            </a:r>
            <a:endParaRPr lang="it-IT" sz="1200" b="0" strike="noStrike" spc="-1">
              <a:latin typeface="Arial"/>
            </a:endParaRPr>
          </a:p>
          <a:p>
            <a:pPr>
              <a:lnSpc>
                <a:spcPct val="150000"/>
              </a:lnSpc>
              <a:tabLst>
                <a:tab pos="449280" algn="l"/>
                <a:tab pos="898560" algn="l"/>
                <a:tab pos="1347840" algn="l"/>
                <a:tab pos="1797120" algn="l"/>
                <a:tab pos="2246400" algn="l"/>
              </a:tabLst>
            </a:pPr>
            <a:r>
              <a:rPr lang="it-IT" sz="1200" b="0" strike="noStrike" spc="-1">
                <a:solidFill>
                  <a:srgbClr val="000000"/>
                </a:solidFill>
                <a:latin typeface="Gill Sans MT"/>
                <a:ea typeface="Microsoft YaHei"/>
              </a:rPr>
              <a:t>Joseph Ribkoff</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独特个性</a:t>
            </a:r>
            <a:endParaRPr lang="it-IT" sz="1200" b="0" strike="noStrike" spc="-1">
              <a:latin typeface="Arial"/>
            </a:endParaRPr>
          </a:p>
        </p:txBody>
      </p:sp>
      <p:sp>
        <p:nvSpPr>
          <p:cNvPr id="69" name="CustomShape 7"/>
          <p:cNvSpPr/>
          <p:nvPr/>
        </p:nvSpPr>
        <p:spPr>
          <a:xfrm>
            <a:off x="8469360" y="1420560"/>
            <a:ext cx="1813680" cy="282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斐乐</a:t>
            </a:r>
            <a:endParaRPr lang="it-IT" sz="1200" b="0" strike="noStrike" spc="-1">
              <a:latin typeface="Arial"/>
            </a:endParaRPr>
          </a:p>
          <a:p>
            <a:pPr>
              <a:lnSpc>
                <a:spcPct val="150000"/>
              </a:lnSpc>
              <a:tabLst>
                <a:tab pos="449280" algn="l"/>
                <a:tab pos="898560" algn="l"/>
                <a:tab pos="1347840" algn="l"/>
                <a:tab pos="1797120" algn="l"/>
                <a:tab pos="2246400" algn="l"/>
              </a:tabLst>
            </a:pPr>
            <a:r>
              <a:rPr lang="it-IT" sz="1200" b="0" strike="noStrike" spc="-1">
                <a:solidFill>
                  <a:srgbClr val="000000"/>
                </a:solidFill>
                <a:latin typeface="Gill Sans MT"/>
                <a:ea typeface="Microsoft YaHei"/>
              </a:rPr>
              <a:t>Angelo Marani</a:t>
            </a:r>
            <a:endParaRPr lang="it-IT" sz="1200" b="0" strike="noStrike" spc="-1">
              <a:latin typeface="Arial"/>
            </a:endParaRPr>
          </a:p>
          <a:p>
            <a:pPr>
              <a:lnSpc>
                <a:spcPct val="150000"/>
              </a:lnSpc>
              <a:tabLst>
                <a:tab pos="449280" algn="l"/>
                <a:tab pos="898560" algn="l"/>
                <a:tab pos="1347840" algn="l"/>
                <a:tab pos="1797120" algn="l"/>
                <a:tab pos="2246400" algn="l"/>
              </a:tabLst>
            </a:pPr>
            <a:r>
              <a:rPr lang="it-IT" sz="1200" b="0" strike="noStrike" spc="-1">
                <a:solidFill>
                  <a:srgbClr val="000000"/>
                </a:solidFill>
                <a:latin typeface="Gill Sans MT"/>
                <a:ea typeface="Microsoft YaHei"/>
              </a:rPr>
              <a:t>Andrè Maurice</a:t>
            </a:r>
            <a:endParaRPr lang="it-IT" sz="1200" b="0" strike="noStrike" spc="-1">
              <a:latin typeface="Arial"/>
            </a:endParaRPr>
          </a:p>
          <a:p>
            <a:pPr>
              <a:lnSpc>
                <a:spcPct val="150000"/>
              </a:lnSpc>
              <a:tabLst>
                <a:tab pos="449280" algn="l"/>
                <a:tab pos="898560" algn="l"/>
                <a:tab pos="1347840" algn="l"/>
                <a:tab pos="1797120" algn="l"/>
                <a:tab pos="2246400" algn="l"/>
              </a:tabLst>
            </a:pPr>
            <a:r>
              <a:rPr lang="it-IT" sz="1200" b="0" strike="noStrike" spc="-1">
                <a:solidFill>
                  <a:srgbClr val="000000"/>
                </a:solidFill>
                <a:latin typeface="Gill Sans MT"/>
                <a:ea typeface="Microsoft YaHei"/>
              </a:rPr>
              <a:t>Diana Gallesi</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麦丝玛拉</a:t>
            </a:r>
            <a:endParaRPr lang="it-IT" sz="1200" b="0" strike="noStrike" spc="-1">
              <a:latin typeface="Arial"/>
            </a:endParaRPr>
          </a:p>
          <a:p>
            <a:pPr>
              <a:lnSpc>
                <a:spcPct val="150000"/>
              </a:lnSpc>
              <a:tabLst>
                <a:tab pos="449280" algn="l"/>
                <a:tab pos="898560" algn="l"/>
                <a:tab pos="1347840" algn="l"/>
                <a:tab pos="1797120" algn="l"/>
                <a:tab pos="2246400" algn="l"/>
              </a:tabLst>
            </a:pPr>
            <a:r>
              <a:rPr lang="zh-CN" sz="1200" b="0" strike="noStrike" spc="-1">
                <a:solidFill>
                  <a:srgbClr val="000000"/>
                </a:solidFill>
                <a:latin typeface="Gill Sans MT"/>
                <a:ea typeface="Microsoft YaHei"/>
              </a:rPr>
              <a:t>琪亚拉</a:t>
            </a:r>
            <a:r>
              <a:rPr lang="it-IT" sz="1200" b="0" strike="noStrike" spc="-1">
                <a:solidFill>
                  <a:srgbClr val="000000"/>
                </a:solidFill>
                <a:latin typeface="Gill Sans MT"/>
                <a:ea typeface="Microsoft YaHei"/>
              </a:rPr>
              <a:t>·</a:t>
            </a:r>
            <a:r>
              <a:rPr lang="zh-CN" sz="1200" b="0" strike="noStrike" spc="-1">
                <a:solidFill>
                  <a:srgbClr val="000000"/>
                </a:solidFill>
                <a:latin typeface="Gill Sans MT"/>
                <a:ea typeface="Microsoft YaHei"/>
              </a:rPr>
              <a:t>法拉尼系列</a:t>
            </a:r>
            <a:endParaRPr lang="it-IT" sz="1200" b="0" strike="noStrike" spc="-1">
              <a:latin typeface="Arial"/>
            </a:endParaRPr>
          </a:p>
          <a:p>
            <a:pPr>
              <a:lnSpc>
                <a:spcPct val="150000"/>
              </a:lnSpc>
              <a:tabLst>
                <a:tab pos="449280" algn="l"/>
                <a:tab pos="898560" algn="l"/>
                <a:tab pos="1347840" algn="l"/>
                <a:tab pos="1797120" algn="l"/>
                <a:tab pos="2246400" algn="l"/>
              </a:tabLst>
            </a:pPr>
            <a:r>
              <a:rPr lang="it-IT" sz="1200" b="0" strike="noStrike" spc="-1">
                <a:solidFill>
                  <a:srgbClr val="000000"/>
                </a:solidFill>
                <a:latin typeface="Gill Sans MT"/>
                <a:ea typeface="Microsoft YaHei"/>
              </a:rPr>
              <a:t>Kori Sandals</a:t>
            </a:r>
            <a:endParaRPr lang="it-IT" sz="1200" b="0" strike="noStrike" spc="-1">
              <a:latin typeface="Arial"/>
            </a:endParaRPr>
          </a:p>
          <a:p>
            <a:pPr>
              <a:lnSpc>
                <a:spcPct val="150000"/>
              </a:lnSpc>
              <a:tabLst>
                <a:tab pos="449280" algn="l"/>
                <a:tab pos="898560" algn="l"/>
                <a:tab pos="1347840" algn="l"/>
                <a:tab pos="1797120" algn="l"/>
                <a:tab pos="2246400" algn="l"/>
              </a:tabLst>
            </a:pPr>
            <a:endParaRPr lang="it-IT" sz="1200" b="0" strike="noStrike" spc="-1">
              <a:latin typeface="Arial"/>
            </a:endParaRPr>
          </a:p>
          <a:p>
            <a:pPr>
              <a:lnSpc>
                <a:spcPct val="150000"/>
              </a:lnSpc>
              <a:tabLst>
                <a:tab pos="449280" algn="l"/>
                <a:tab pos="898560" algn="l"/>
                <a:tab pos="1347840" algn="l"/>
                <a:tab pos="1797120" algn="l"/>
                <a:tab pos="2246400" algn="l"/>
              </a:tabLst>
            </a:pPr>
            <a:endParaRPr lang="it-IT" sz="1200" b="0" strike="noStrike" spc="-1">
              <a:latin typeface="Arial"/>
            </a:endParaRPr>
          </a:p>
          <a:p>
            <a:pPr>
              <a:lnSpc>
                <a:spcPct val="150000"/>
              </a:lnSpc>
              <a:tabLst>
                <a:tab pos="449280" algn="l"/>
                <a:tab pos="898560" algn="l"/>
                <a:tab pos="1347840" algn="l"/>
                <a:tab pos="1797120" algn="l"/>
                <a:tab pos="2246400" algn="l"/>
              </a:tabLst>
            </a:pPr>
            <a:endParaRPr lang="it-IT"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1"/>
          <p:cNvPicPr/>
          <p:nvPr/>
        </p:nvPicPr>
        <p:blipFill>
          <a:blip r:embed="rId3"/>
          <a:stretch/>
        </p:blipFill>
        <p:spPr>
          <a:xfrm>
            <a:off x="4562640" y="179280"/>
            <a:ext cx="953640" cy="612360"/>
          </a:xfrm>
          <a:prstGeom prst="rect">
            <a:avLst/>
          </a:prstGeom>
          <a:ln w="0">
            <a:noFill/>
          </a:ln>
        </p:spPr>
      </p:pic>
      <p:sp>
        <p:nvSpPr>
          <p:cNvPr id="71" name="Line 1"/>
          <p:cNvSpPr/>
          <p:nvPr/>
        </p:nvSpPr>
        <p:spPr>
          <a:xfrm>
            <a:off x="0" y="539640"/>
            <a:ext cx="10080360" cy="1440"/>
          </a:xfrm>
          <a:prstGeom prst="line">
            <a:avLst/>
          </a:prstGeom>
          <a:ln w="9525">
            <a:solidFill>
              <a:srgbClr val="000000"/>
            </a:solidFill>
            <a:round/>
          </a:ln>
        </p:spPr>
        <p:style>
          <a:lnRef idx="0">
            <a:scrgbClr r="0" g="0" b="0"/>
          </a:lnRef>
          <a:fillRef idx="0">
            <a:scrgbClr r="0" g="0" b="0"/>
          </a:fillRef>
          <a:effectRef idx="0">
            <a:scrgbClr r="0" g="0" b="0"/>
          </a:effectRef>
          <a:fontRef idx="minor"/>
        </p:style>
      </p:sp>
      <p:pic>
        <p:nvPicPr>
          <p:cNvPr id="72" name="Picture 3"/>
          <p:cNvPicPr/>
          <p:nvPr/>
        </p:nvPicPr>
        <p:blipFill>
          <a:blip r:embed="rId4"/>
          <a:stretch/>
        </p:blipFill>
        <p:spPr>
          <a:xfrm>
            <a:off x="3780000" y="3897360"/>
            <a:ext cx="2506320" cy="782280"/>
          </a:xfrm>
          <a:prstGeom prst="rect">
            <a:avLst/>
          </a:prstGeom>
          <a:ln w="0">
            <a:noFill/>
          </a:ln>
        </p:spPr>
      </p:pic>
      <p:pic>
        <p:nvPicPr>
          <p:cNvPr id="73" name="Picture 4"/>
          <p:cNvPicPr/>
          <p:nvPr/>
        </p:nvPicPr>
        <p:blipFill>
          <a:blip r:embed="rId5"/>
          <a:stretch/>
        </p:blipFill>
        <p:spPr>
          <a:xfrm rot="960000">
            <a:off x="7391160" y="2278080"/>
            <a:ext cx="2160360" cy="2879280"/>
          </a:xfrm>
          <a:prstGeom prst="rect">
            <a:avLst/>
          </a:prstGeom>
          <a:ln w="0">
            <a:noFill/>
          </a:ln>
        </p:spPr>
      </p:pic>
      <p:pic>
        <p:nvPicPr>
          <p:cNvPr id="74" name="Picture 5"/>
          <p:cNvPicPr/>
          <p:nvPr/>
        </p:nvPicPr>
        <p:blipFill>
          <a:blip r:embed="rId6"/>
          <a:stretch/>
        </p:blipFill>
        <p:spPr>
          <a:xfrm rot="960000">
            <a:off x="5726160" y="1162080"/>
            <a:ext cx="2179440" cy="2903040"/>
          </a:xfrm>
          <a:prstGeom prst="rect">
            <a:avLst/>
          </a:prstGeom>
          <a:ln w="0">
            <a:noFill/>
          </a:ln>
        </p:spPr>
      </p:pic>
      <p:sp>
        <p:nvSpPr>
          <p:cNvPr id="75" name="CustomShape 2"/>
          <p:cNvSpPr/>
          <p:nvPr/>
        </p:nvSpPr>
        <p:spPr>
          <a:xfrm>
            <a:off x="3740040" y="805320"/>
            <a:ext cx="2518920" cy="561600"/>
          </a:xfrm>
          <a:prstGeom prst="rect">
            <a:avLst/>
          </a:prstGeom>
          <a:noFill/>
          <a:ln w="0">
            <a:noFill/>
          </a:ln>
        </p:spPr>
        <p:style>
          <a:lnRef idx="0">
            <a:scrgbClr r="0" g="0" b="0"/>
          </a:lnRef>
          <a:fillRef idx="0">
            <a:scrgbClr r="0" g="0" b="0"/>
          </a:fillRef>
          <a:effectRef idx="0">
            <a:scrgbClr r="0" g="0" b="0"/>
          </a:effectRef>
          <a:fontRef idx="minor"/>
        </p:style>
        <p:txBody>
          <a:bodyPr lIns="90000" tIns="51120" rIns="90000" bIns="45000">
            <a:noAutofit/>
          </a:bodyPr>
          <a:lstStyle/>
          <a:p>
            <a:pPr algn="ctr">
              <a:lnSpc>
                <a:spcPct val="97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worldwide partner</a:t>
            </a:r>
            <a:endParaRPr lang="it-IT" sz="1600" b="0" strike="noStrike" spc="-1">
              <a:latin typeface="Arial"/>
            </a:endParaRPr>
          </a:p>
          <a:p>
            <a:pPr algn="ctr">
              <a:lnSpc>
                <a:spcPct val="97000"/>
              </a:lnSpc>
              <a:tabLst>
                <a:tab pos="449280" algn="l"/>
                <a:tab pos="898560" algn="l"/>
                <a:tab pos="1347840" algn="l"/>
                <a:tab pos="1797120" algn="l"/>
                <a:tab pos="2246400" algn="l"/>
              </a:tabLst>
            </a:pPr>
            <a:r>
              <a:rPr lang="it-IT" sz="1600" b="0" strike="noStrike" spc="-1">
                <a:solidFill>
                  <a:srgbClr val="000000"/>
                </a:solidFill>
                <a:latin typeface="Gill Sans MT"/>
                <a:ea typeface="Microsoft YaHei"/>
              </a:rPr>
              <a:t>100% italian manufacture</a:t>
            </a:r>
            <a:endParaRPr lang="it-IT" sz="1600" b="0" strike="noStrike" spc="-1">
              <a:latin typeface="Arial"/>
            </a:endParaRPr>
          </a:p>
          <a:p>
            <a:pPr algn="ctr">
              <a:lnSpc>
                <a:spcPct val="97000"/>
              </a:lnSpc>
              <a:tabLst>
                <a:tab pos="449280" algn="l"/>
                <a:tab pos="898560" algn="l"/>
                <a:tab pos="1347840" algn="l"/>
                <a:tab pos="1797120" algn="l"/>
                <a:tab pos="2246400" algn="l"/>
              </a:tabLst>
            </a:pPr>
            <a:r>
              <a:rPr lang="zh-CN" sz="1400" b="0" strike="noStrike" spc="-1">
                <a:solidFill>
                  <a:srgbClr val="000000"/>
                </a:solidFill>
                <a:latin typeface="Gill Sans MT"/>
                <a:ea typeface="Microsoft YaHei"/>
              </a:rPr>
              <a:t>全球合作伙伴</a:t>
            </a:r>
            <a:endParaRPr lang="it-IT" sz="1400" b="0" strike="noStrike" spc="-1">
              <a:latin typeface="Arial"/>
            </a:endParaRPr>
          </a:p>
          <a:p>
            <a:pPr algn="ctr">
              <a:lnSpc>
                <a:spcPct val="97000"/>
              </a:lnSpc>
              <a:tabLst>
                <a:tab pos="449280" algn="l"/>
                <a:tab pos="898560" algn="l"/>
                <a:tab pos="1347840" algn="l"/>
                <a:tab pos="1797120" algn="l"/>
                <a:tab pos="2246400" algn="l"/>
              </a:tabLst>
            </a:pPr>
            <a:r>
              <a:rPr lang="it-IT" sz="1400" b="0" strike="noStrike" spc="-1">
                <a:solidFill>
                  <a:srgbClr val="000000"/>
                </a:solidFill>
                <a:latin typeface="Gill Sans MT"/>
                <a:ea typeface="Microsoft YaHei"/>
              </a:rPr>
              <a:t>100</a:t>
            </a:r>
            <a:r>
              <a:rPr lang="zh-CN" sz="1400" b="0" strike="noStrike" spc="-1">
                <a:solidFill>
                  <a:srgbClr val="000000"/>
                </a:solidFill>
                <a:latin typeface="Gill Sans MT"/>
                <a:ea typeface="Microsoft YaHei"/>
              </a:rPr>
              <a:t>％意大利制造商</a:t>
            </a:r>
            <a:endParaRPr lang="it-IT" sz="1400" b="0" strike="noStrike" spc="-1">
              <a:latin typeface="Arial"/>
            </a:endParaRPr>
          </a:p>
        </p:txBody>
      </p:sp>
      <p:pic>
        <p:nvPicPr>
          <p:cNvPr id="76" name="Picture 7"/>
          <p:cNvPicPr/>
          <p:nvPr/>
        </p:nvPicPr>
        <p:blipFill>
          <a:blip r:embed="rId7"/>
          <a:srcRect l="6246" t="11501" r="6261" b="6891"/>
          <a:stretch/>
        </p:blipFill>
        <p:spPr>
          <a:xfrm>
            <a:off x="893880" y="2938320"/>
            <a:ext cx="2626920" cy="1852200"/>
          </a:xfrm>
          <a:prstGeom prst="rect">
            <a:avLst/>
          </a:prstGeom>
          <a:ln w="0">
            <a:noFill/>
          </a:ln>
        </p:spPr>
      </p:pic>
      <p:pic>
        <p:nvPicPr>
          <p:cNvPr id="77" name="Picture 8"/>
          <p:cNvPicPr/>
          <p:nvPr/>
        </p:nvPicPr>
        <p:blipFill>
          <a:blip r:embed="rId8"/>
          <a:srcRect l="15787" t="12520" r="10533" b="25323"/>
          <a:stretch/>
        </p:blipFill>
        <p:spPr>
          <a:xfrm>
            <a:off x="995400" y="1231920"/>
            <a:ext cx="2415960" cy="1380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1"/>
          <p:cNvPicPr/>
          <p:nvPr/>
        </p:nvPicPr>
        <p:blipFill>
          <a:blip r:embed="rId3"/>
          <a:stretch/>
        </p:blipFill>
        <p:spPr>
          <a:xfrm>
            <a:off x="4562640" y="179280"/>
            <a:ext cx="953640" cy="612360"/>
          </a:xfrm>
          <a:prstGeom prst="rect">
            <a:avLst/>
          </a:prstGeom>
          <a:ln w="0">
            <a:noFill/>
          </a:ln>
        </p:spPr>
      </p:pic>
      <p:sp>
        <p:nvSpPr>
          <p:cNvPr id="79" name="Line 1"/>
          <p:cNvSpPr/>
          <p:nvPr/>
        </p:nvSpPr>
        <p:spPr>
          <a:xfrm>
            <a:off x="0" y="539640"/>
            <a:ext cx="10080360" cy="1440"/>
          </a:xfrm>
          <a:prstGeom prst="line">
            <a:avLst/>
          </a:prstGeom>
          <a:ln w="9525">
            <a:solidFill>
              <a:srgbClr val="000000"/>
            </a:solidFill>
            <a:round/>
          </a:ln>
        </p:spPr>
        <p:style>
          <a:lnRef idx="0">
            <a:scrgbClr r="0" g="0" b="0"/>
          </a:lnRef>
          <a:fillRef idx="0">
            <a:scrgbClr r="0" g="0" b="0"/>
          </a:fillRef>
          <a:effectRef idx="0">
            <a:scrgbClr r="0" g="0" b="0"/>
          </a:effectRef>
          <a:fontRef idx="minor"/>
        </p:style>
      </p:sp>
      <p:pic>
        <p:nvPicPr>
          <p:cNvPr id="80" name="Picture 3"/>
          <p:cNvPicPr/>
          <p:nvPr/>
        </p:nvPicPr>
        <p:blipFill>
          <a:blip r:embed="rId4"/>
          <a:stretch/>
        </p:blipFill>
        <p:spPr>
          <a:xfrm>
            <a:off x="6958080" y="922320"/>
            <a:ext cx="2506320" cy="782280"/>
          </a:xfrm>
          <a:prstGeom prst="rect">
            <a:avLst/>
          </a:prstGeom>
          <a:ln w="0">
            <a:noFill/>
          </a:ln>
        </p:spPr>
      </p:pic>
      <p:pic>
        <p:nvPicPr>
          <p:cNvPr id="81" name="Picture 4"/>
          <p:cNvPicPr/>
          <p:nvPr/>
        </p:nvPicPr>
        <p:blipFill>
          <a:blip r:embed="rId5"/>
          <a:stretch/>
        </p:blipFill>
        <p:spPr>
          <a:xfrm>
            <a:off x="7064280" y="1909800"/>
            <a:ext cx="2295000" cy="3395160"/>
          </a:xfrm>
          <a:prstGeom prst="rect">
            <a:avLst/>
          </a:prstGeom>
          <a:ln w="0">
            <a:noFill/>
          </a:ln>
        </p:spPr>
      </p:pic>
      <p:sp>
        <p:nvSpPr>
          <p:cNvPr id="82" name="CustomShape 2"/>
          <p:cNvSpPr/>
          <p:nvPr/>
        </p:nvSpPr>
        <p:spPr>
          <a:xfrm>
            <a:off x="461880" y="542880"/>
            <a:ext cx="6119280" cy="1541160"/>
          </a:xfrm>
          <a:prstGeom prst="rect">
            <a:avLst/>
          </a:prstGeom>
          <a:noFill/>
          <a:ln w="0">
            <a:noFill/>
          </a:ln>
        </p:spPr>
        <p:style>
          <a:lnRef idx="0">
            <a:scrgbClr r="0" g="0" b="0"/>
          </a:lnRef>
          <a:fillRef idx="0">
            <a:scrgbClr r="0" g="0" b="0"/>
          </a:fillRef>
          <a:effectRef idx="0">
            <a:scrgbClr r="0" g="0" b="0"/>
          </a:effectRef>
          <a:fontRef idx="minor"/>
        </p:style>
        <p:txBody>
          <a:bodyPr lIns="90000" tIns="50400" rIns="90000" bIns="45000">
            <a:noAutofit/>
          </a:bodyPr>
          <a:lstStyle/>
          <a:p>
            <a:pPr>
              <a:lnSpc>
                <a:spcPct val="97000"/>
              </a:lnSpc>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it-IT" sz="1300" b="0" strike="noStrike" spc="-1">
                <a:solidFill>
                  <a:srgbClr val="000000"/>
                </a:solidFill>
                <a:latin typeface="Gill Sans MT"/>
                <a:ea typeface="Microsoft YaHei"/>
              </a:rPr>
              <a:t>CRAFTSMANSHIP PRODUCTION</a:t>
            </a:r>
            <a:endParaRPr lang="it-IT" sz="1300" b="0" strike="noStrike" spc="-1">
              <a:latin typeface="Arial"/>
            </a:endParaRPr>
          </a:p>
          <a:p>
            <a:pPr algn="just">
              <a:lnSpc>
                <a:spcPct val="97000"/>
              </a:lnSpc>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it-IT" sz="1200" b="0" strike="noStrike" spc="-1">
                <a:solidFill>
                  <a:srgbClr val="000000"/>
                </a:solidFill>
                <a:latin typeface="Gill Sans MT"/>
                <a:ea typeface="Microsoft YaHei"/>
              </a:rPr>
              <a:t>Each shoe is handmade, using processes of ancient origin and materials of the highest quality. Our selected craftsmen use certified Vero Cuoio di Toscana and apply Swarovski crystals with the utmost care.</a:t>
            </a:r>
            <a:endParaRPr lang="it-IT" sz="1200" b="0" strike="noStrike" spc="-1">
              <a:latin typeface="Arial"/>
            </a:endParaRPr>
          </a:p>
          <a:p>
            <a:pPr algn="just">
              <a:lnSpc>
                <a:spcPct val="97000"/>
              </a:lnSpc>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it-IT" sz="1200" b="0" strike="noStrike" spc="-1">
                <a:solidFill>
                  <a:srgbClr val="000000"/>
                </a:solidFill>
                <a:latin typeface="Gill Sans MT"/>
                <a:ea typeface="Microsoft YaHei"/>
              </a:rPr>
              <a:t>Some models of sandals and shoes, despite their simple and elegant style, have been made thanks to long and complex production processes.  All this translates into a product of the highest quality possible.</a:t>
            </a:r>
            <a:endParaRPr lang="it-IT" sz="1200" b="0" strike="noStrike" spc="-1">
              <a:latin typeface="Arial"/>
            </a:endParaRPr>
          </a:p>
          <a:p>
            <a:pPr>
              <a:lnSpc>
                <a:spcPct val="97000"/>
              </a:lnSpc>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zh-CN" sz="1400" b="0" strike="noStrike" spc="-1">
                <a:solidFill>
                  <a:srgbClr val="000000"/>
                </a:solidFill>
                <a:latin typeface="Roboto"/>
                <a:ea typeface="Microsoft YaHei"/>
              </a:rPr>
              <a:t>生产工艺</a:t>
            </a:r>
            <a:endParaRPr lang="it-IT" sz="1400" b="0" strike="noStrike" spc="-1">
              <a:latin typeface="Arial"/>
            </a:endParaRPr>
          </a:p>
          <a:p>
            <a:pPr>
              <a:lnSpc>
                <a:spcPct val="97000"/>
              </a:lnSpc>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zh-CN" sz="1400" b="0" strike="noStrike" spc="-1">
                <a:solidFill>
                  <a:srgbClr val="000000"/>
                </a:solidFill>
                <a:latin typeface="Roboto"/>
                <a:ea typeface="Microsoft YaHei"/>
              </a:rPr>
              <a:t>每只鞋都使用古老的工艺和最优质的材料，手工制作。我们精选的工匠使用经过认证的纯正托斯卡纳皮革，精心点缀施华洛世奇水晶。</a:t>
            </a:r>
            <a:endParaRPr lang="it-IT" sz="1400" b="0" strike="noStrike" spc="-1">
              <a:latin typeface="Arial"/>
            </a:endParaRPr>
          </a:p>
          <a:p>
            <a:pPr>
              <a:lnSpc>
                <a:spcPct val="97000"/>
              </a:lnSpc>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r>
              <a:rPr lang="zh-CN" sz="1400" b="0" strike="noStrike" spc="-1">
                <a:solidFill>
                  <a:srgbClr val="000000"/>
                </a:solidFill>
                <a:latin typeface="Roboto"/>
                <a:ea typeface="Microsoft YaHei"/>
              </a:rPr>
              <a:t>即使是设计风格简约大方的部分款式凉鞋和鞋履，也须要经过数小时的生产流程。确保全部产品的具备最高的品质。</a:t>
            </a:r>
            <a:endParaRPr lang="it-IT" sz="1400" b="0" strike="noStrike" spc="-1">
              <a:latin typeface="Arial"/>
            </a:endParaRPr>
          </a:p>
          <a:p>
            <a:pPr>
              <a:lnSpc>
                <a:spcPct val="97000"/>
              </a:lnSpc>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endParaRPr lang="it-IT" sz="1400" b="0" strike="noStrike" spc="-1">
              <a:latin typeface="Arial"/>
            </a:endParaRPr>
          </a:p>
          <a:p>
            <a:pPr>
              <a:lnSpc>
                <a:spcPct val="97000"/>
              </a:lnSpc>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Lst>
            </a:pPr>
            <a:endParaRPr lang="it-IT" sz="1400" b="0" strike="noStrike" spc="-1">
              <a:latin typeface="Arial"/>
            </a:endParaRPr>
          </a:p>
        </p:txBody>
      </p:sp>
      <p:pic>
        <p:nvPicPr>
          <p:cNvPr id="83" name="Picture 6"/>
          <p:cNvPicPr/>
          <p:nvPr/>
        </p:nvPicPr>
        <p:blipFill>
          <a:blip r:embed="rId6"/>
          <a:stretch/>
        </p:blipFill>
        <p:spPr>
          <a:xfrm>
            <a:off x="552960" y="3053160"/>
            <a:ext cx="2113560" cy="2113560"/>
          </a:xfrm>
          <a:prstGeom prst="rect">
            <a:avLst/>
          </a:prstGeom>
          <a:ln w="0">
            <a:noFill/>
          </a:ln>
        </p:spPr>
      </p:pic>
      <p:pic>
        <p:nvPicPr>
          <p:cNvPr id="84" name="Picture 7"/>
          <p:cNvPicPr/>
          <p:nvPr/>
        </p:nvPicPr>
        <p:blipFill>
          <a:blip r:embed="rId7"/>
          <a:stretch/>
        </p:blipFill>
        <p:spPr>
          <a:xfrm>
            <a:off x="3694320" y="2991600"/>
            <a:ext cx="2186640" cy="2186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077840" y="2496240"/>
            <a:ext cx="2879280" cy="224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7000"/>
              </a:lnSpc>
              <a:tabLst>
                <a:tab pos="449280" algn="l"/>
                <a:tab pos="898560" algn="l"/>
                <a:tab pos="1347840" algn="l"/>
                <a:tab pos="1797120" algn="l"/>
                <a:tab pos="2246400" algn="l"/>
                <a:tab pos="2695680" algn="l"/>
              </a:tabLst>
            </a:pPr>
            <a:r>
              <a:rPr lang="it-IT" sz="1600" b="0" strike="noStrike" spc="-1" dirty="0" err="1">
                <a:solidFill>
                  <a:srgbClr val="000000"/>
                </a:solidFill>
                <a:latin typeface="Gill Sans MT"/>
                <a:ea typeface="Microsoft YaHei"/>
              </a:rPr>
              <a:t>Modamica</a:t>
            </a:r>
            <a:r>
              <a:rPr lang="it-IT" sz="1600" b="0" strike="noStrike" spc="-1" dirty="0">
                <a:solidFill>
                  <a:srgbClr val="000000"/>
                </a:solidFill>
                <a:latin typeface="Gill Sans MT"/>
                <a:ea typeface="Microsoft YaHei"/>
              </a:rPr>
              <a:t> S.r.l.</a:t>
            </a:r>
            <a:endParaRPr lang="it-IT" sz="1600" b="0" strike="noStrike" spc="-1" dirty="0">
              <a:latin typeface="Arial"/>
            </a:endParaRPr>
          </a:p>
          <a:p>
            <a:pPr algn="ctr">
              <a:lnSpc>
                <a:spcPct val="115000"/>
              </a:lnSpc>
              <a:tabLst>
                <a:tab pos="449280" algn="l"/>
                <a:tab pos="898560" algn="l"/>
                <a:tab pos="1347840" algn="l"/>
                <a:tab pos="1797120" algn="l"/>
                <a:tab pos="2246400" algn="l"/>
                <a:tab pos="2695680" algn="l"/>
              </a:tabLst>
            </a:pPr>
            <a:r>
              <a:rPr lang="it-IT" sz="1400" b="0" strike="noStrike" spc="-1" dirty="0">
                <a:solidFill>
                  <a:srgbClr val="000000"/>
                </a:solidFill>
                <a:latin typeface="Gill Sans MT"/>
                <a:ea typeface="Microsoft YaHei"/>
              </a:rPr>
              <a:t>Via San Remigio 1</a:t>
            </a:r>
            <a:endParaRPr lang="it-IT" sz="1400" b="0" strike="noStrike" spc="-1" dirty="0">
              <a:latin typeface="Arial"/>
            </a:endParaRPr>
          </a:p>
          <a:p>
            <a:pPr algn="ctr">
              <a:lnSpc>
                <a:spcPct val="115000"/>
              </a:lnSpc>
              <a:tabLst>
                <a:tab pos="449280" algn="l"/>
                <a:tab pos="898560" algn="l"/>
                <a:tab pos="1347840" algn="l"/>
                <a:tab pos="1797120" algn="l"/>
                <a:tab pos="2246400" algn="l"/>
                <a:tab pos="2695680" algn="l"/>
              </a:tabLst>
            </a:pPr>
            <a:r>
              <a:rPr lang="it-IT" sz="1400" b="0" strike="noStrike" spc="-1" dirty="0">
                <a:solidFill>
                  <a:srgbClr val="000000"/>
                </a:solidFill>
                <a:latin typeface="Gill Sans MT"/>
                <a:ea typeface="Microsoft YaHei"/>
              </a:rPr>
              <a:t>Vimodrone -MI-</a:t>
            </a:r>
            <a:endParaRPr lang="it-IT" sz="1400" b="0" strike="noStrike" spc="-1" dirty="0">
              <a:latin typeface="Arial"/>
            </a:endParaRPr>
          </a:p>
          <a:p>
            <a:pPr algn="ctr">
              <a:lnSpc>
                <a:spcPct val="115000"/>
              </a:lnSpc>
              <a:tabLst>
                <a:tab pos="449280" algn="l"/>
                <a:tab pos="898560" algn="l"/>
                <a:tab pos="1347840" algn="l"/>
                <a:tab pos="1797120" algn="l"/>
                <a:tab pos="2246400" algn="l"/>
                <a:tab pos="2695680" algn="l"/>
              </a:tabLst>
            </a:pPr>
            <a:r>
              <a:rPr lang="it-IT" sz="1400" b="0" strike="noStrike" spc="-1" dirty="0">
                <a:solidFill>
                  <a:srgbClr val="000000"/>
                </a:solidFill>
                <a:latin typeface="Gill Sans MT"/>
                <a:ea typeface="Microsoft YaHei"/>
              </a:rPr>
              <a:t>IT03008070967 </a:t>
            </a:r>
            <a:endParaRPr lang="it-IT" sz="1400" b="0" strike="noStrike" spc="-1" dirty="0">
              <a:latin typeface="Arial"/>
            </a:endParaRPr>
          </a:p>
          <a:p>
            <a:pPr algn="ctr">
              <a:lnSpc>
                <a:spcPct val="115000"/>
              </a:lnSpc>
              <a:tabLst>
                <a:tab pos="449280" algn="l"/>
                <a:tab pos="898560" algn="l"/>
                <a:tab pos="1347840" algn="l"/>
                <a:tab pos="1797120" algn="l"/>
                <a:tab pos="2246400" algn="l"/>
                <a:tab pos="2695680" algn="l"/>
              </a:tabLst>
            </a:pPr>
            <a:r>
              <a:rPr lang="it-IT" sz="1400" b="0" strike="noStrike" spc="-1" dirty="0">
                <a:solidFill>
                  <a:srgbClr val="000000"/>
                </a:solidFill>
                <a:latin typeface="Gill Sans MT"/>
                <a:ea typeface="Microsoft YaHei"/>
              </a:rPr>
              <a:t>www.modamica.com</a:t>
            </a:r>
            <a:endParaRPr lang="it-IT" sz="1400" b="0" strike="noStrike" spc="-1" dirty="0">
              <a:latin typeface="Arial"/>
            </a:endParaRPr>
          </a:p>
          <a:p>
            <a:pPr algn="ctr">
              <a:lnSpc>
                <a:spcPct val="115000"/>
              </a:lnSpc>
              <a:tabLst>
                <a:tab pos="449280" algn="l"/>
                <a:tab pos="898560" algn="l"/>
                <a:tab pos="1347840" algn="l"/>
                <a:tab pos="1797120" algn="l"/>
                <a:tab pos="2246400" algn="l"/>
                <a:tab pos="2695680" algn="l"/>
              </a:tabLst>
            </a:pPr>
            <a:r>
              <a:rPr lang="it-IT" sz="1400" b="0" strike="noStrike" spc="-1" dirty="0">
                <a:solidFill>
                  <a:srgbClr val="000000"/>
                </a:solidFill>
                <a:latin typeface="Gill Sans MT"/>
                <a:ea typeface="Microsoft YaHei"/>
              </a:rPr>
              <a:t>posta@modamica.com</a:t>
            </a:r>
            <a:endParaRPr lang="it-IT" sz="1400" b="0" strike="noStrike" spc="-1" dirty="0">
              <a:latin typeface="Arial"/>
            </a:endParaRPr>
          </a:p>
          <a:p>
            <a:pPr algn="ctr">
              <a:lnSpc>
                <a:spcPct val="115000"/>
              </a:lnSpc>
              <a:tabLst>
                <a:tab pos="449280" algn="l"/>
                <a:tab pos="898560" algn="l"/>
                <a:tab pos="1347840" algn="l"/>
                <a:tab pos="1797120" algn="l"/>
                <a:tab pos="2246400" algn="l"/>
                <a:tab pos="2695680" algn="l"/>
              </a:tabLst>
            </a:pPr>
            <a:r>
              <a:rPr lang="it-IT" sz="1400" b="0" strike="noStrike" spc="-1" dirty="0">
                <a:solidFill>
                  <a:srgbClr val="000000"/>
                </a:solidFill>
                <a:latin typeface="Gill Sans MT"/>
                <a:ea typeface="Microsoft YaHei"/>
              </a:rPr>
              <a:t>Ph</a:t>
            </a:r>
            <a:r>
              <a:rPr lang="it-IT" sz="1400" b="0" strike="noStrike" spc="-1" dirty="0" smtClean="0">
                <a:solidFill>
                  <a:srgbClr val="000000"/>
                </a:solidFill>
                <a:latin typeface="Gill Sans MT"/>
                <a:ea typeface="Microsoft YaHei"/>
              </a:rPr>
              <a:t>.+</a:t>
            </a:r>
            <a:r>
              <a:rPr lang="it-IT" sz="1400" b="0" strike="noStrike" spc="-1" dirty="0">
                <a:solidFill>
                  <a:srgbClr val="000000"/>
                </a:solidFill>
                <a:latin typeface="Gill Sans MT"/>
                <a:ea typeface="Microsoft YaHei"/>
              </a:rPr>
              <a:t>39 02 27409477</a:t>
            </a:r>
            <a:endParaRPr lang="it-IT" sz="1400" b="0" strike="noStrike" spc="-1" dirty="0">
              <a:latin typeface="Arial"/>
            </a:endParaRPr>
          </a:p>
          <a:p>
            <a:pPr algn="ctr">
              <a:lnSpc>
                <a:spcPct val="115000"/>
              </a:lnSpc>
              <a:tabLst>
                <a:tab pos="449280" algn="l"/>
                <a:tab pos="898560" algn="l"/>
                <a:tab pos="1347840" algn="l"/>
                <a:tab pos="1797120" algn="l"/>
                <a:tab pos="2246400" algn="l"/>
                <a:tab pos="2695680" algn="l"/>
              </a:tabLst>
            </a:pPr>
            <a:r>
              <a:rPr lang="it-IT" sz="1400" b="0" strike="noStrike" spc="-1" dirty="0">
                <a:solidFill>
                  <a:srgbClr val="000000"/>
                </a:solidFill>
                <a:latin typeface="Gill Sans MT"/>
                <a:ea typeface="Microsoft YaHei"/>
              </a:rPr>
              <a:t>       +39 393 8981680</a:t>
            </a:r>
            <a:endParaRPr lang="it-IT" sz="1400" b="0" strike="noStrike" spc="-1" dirty="0">
              <a:latin typeface="Arial"/>
            </a:endParaRPr>
          </a:p>
          <a:p>
            <a:pPr>
              <a:lnSpc>
                <a:spcPct val="140000"/>
              </a:lnSpc>
              <a:tabLst>
                <a:tab pos="449280" algn="l"/>
                <a:tab pos="898560" algn="l"/>
                <a:tab pos="1347840" algn="l"/>
                <a:tab pos="1797120" algn="l"/>
                <a:tab pos="2246400" algn="l"/>
                <a:tab pos="2695680" algn="l"/>
              </a:tabLst>
            </a:pPr>
            <a:endParaRPr lang="it-IT" sz="1400" b="0" strike="noStrike" spc="-1" dirty="0">
              <a:latin typeface="Arial"/>
            </a:endParaRPr>
          </a:p>
        </p:txBody>
      </p:sp>
      <p:pic>
        <p:nvPicPr>
          <p:cNvPr id="86" name="Picture 1"/>
          <p:cNvPicPr/>
          <p:nvPr/>
        </p:nvPicPr>
        <p:blipFill>
          <a:blip r:embed="rId3"/>
          <a:stretch/>
        </p:blipFill>
        <p:spPr>
          <a:xfrm>
            <a:off x="4562640" y="179280"/>
            <a:ext cx="953640" cy="612360"/>
          </a:xfrm>
          <a:prstGeom prst="rect">
            <a:avLst/>
          </a:prstGeom>
          <a:ln w="0">
            <a:noFill/>
          </a:ln>
        </p:spPr>
      </p:pic>
      <p:sp>
        <p:nvSpPr>
          <p:cNvPr id="87" name="Line 2"/>
          <p:cNvSpPr/>
          <p:nvPr/>
        </p:nvSpPr>
        <p:spPr>
          <a:xfrm>
            <a:off x="0" y="539640"/>
            <a:ext cx="10080360" cy="1440"/>
          </a:xfrm>
          <a:prstGeom prst="line">
            <a:avLst/>
          </a:prstGeom>
          <a:ln w="9525">
            <a:solidFill>
              <a:srgbClr val="000000"/>
            </a:solidFill>
            <a:round/>
          </a:ln>
        </p:spPr>
        <p:style>
          <a:lnRef idx="0">
            <a:scrgbClr r="0" g="0" b="0"/>
          </a:lnRef>
          <a:fillRef idx="0">
            <a:scrgbClr r="0" g="0" b="0"/>
          </a:fillRef>
          <a:effectRef idx="0">
            <a:scrgbClr r="0" g="0" b="0"/>
          </a:effectRef>
          <a:fontRef idx="minor"/>
        </p:style>
      </p:sp>
      <p:sp>
        <p:nvSpPr>
          <p:cNvPr id="88" name="CustomShape 3"/>
          <p:cNvSpPr/>
          <p:nvPr/>
        </p:nvSpPr>
        <p:spPr>
          <a:xfrm>
            <a:off x="720720" y="1440000"/>
            <a:ext cx="8819640" cy="53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97000"/>
              </a:lnSpc>
              <a:spcAft>
                <a:spcPts val="1239"/>
              </a:spcAft>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Lst>
            </a:pPr>
            <a:r>
              <a:rPr lang="it-IT" sz="1500" b="0" strike="noStrike" spc="-1">
                <a:solidFill>
                  <a:srgbClr val="000000"/>
                </a:solidFill>
                <a:latin typeface="Gill Sans MT"/>
                <a:ea typeface="Microsoft YaHei"/>
              </a:rPr>
              <a:t>Our experiences around the world and China, have provided us with the tools to understand foreign markets and to successfully manage orders, logistics, certifications and after-sales worldwide.</a:t>
            </a:r>
            <a:endParaRPr lang="it-IT" sz="1500" b="0" strike="noStrike" spc="-1">
              <a:latin typeface="Arial"/>
            </a:endParaRPr>
          </a:p>
          <a:p>
            <a:pPr>
              <a:lnSpc>
                <a:spcPct val="97000"/>
              </a:lnSpc>
              <a:spcAft>
                <a:spcPts val="1239"/>
              </a:spcAft>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Lst>
            </a:pPr>
            <a:r>
              <a:rPr lang="zh-CN" sz="1400" b="0" strike="noStrike" spc="-1">
                <a:solidFill>
                  <a:srgbClr val="000000"/>
                </a:solidFill>
                <a:latin typeface="Roboto"/>
                <a:ea typeface="Microsoft YaHei"/>
              </a:rPr>
              <a:t>在世界和中国的经验，让我们拥有对海外市场的深刻了解，能够成功管理全球订单、物流、认证和售后服务。</a:t>
            </a:r>
            <a:endParaRPr lang="it-IT" sz="1400" b="0" strike="noStrike" spc="-1">
              <a:latin typeface="Arial"/>
            </a:endParaRPr>
          </a:p>
          <a:p>
            <a:pPr>
              <a:lnSpc>
                <a:spcPct val="97000"/>
              </a:lnSpc>
              <a:spcAft>
                <a:spcPts val="1239"/>
              </a:spcAft>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Lst>
            </a:pPr>
            <a:endParaRPr lang="it-IT" sz="1400" b="0" strike="noStrike" spc="-1">
              <a:latin typeface="Arial"/>
            </a:endParaRPr>
          </a:p>
        </p:txBody>
      </p:sp>
      <p:pic>
        <p:nvPicPr>
          <p:cNvPr id="89" name="Picture 5"/>
          <p:cNvPicPr/>
          <p:nvPr/>
        </p:nvPicPr>
        <p:blipFill>
          <a:blip r:embed="rId4"/>
          <a:srcRect l="19974" r="20024" b="8693"/>
          <a:stretch/>
        </p:blipFill>
        <p:spPr>
          <a:xfrm>
            <a:off x="5821200" y="2347920"/>
            <a:ext cx="539280" cy="572760"/>
          </a:xfrm>
          <a:prstGeom prst="rect">
            <a:avLst/>
          </a:prstGeom>
          <a:ln w="0">
            <a:noFill/>
          </a:ln>
        </p:spPr>
      </p:pic>
      <p:pic>
        <p:nvPicPr>
          <p:cNvPr id="90" name="Picture 6"/>
          <p:cNvPicPr/>
          <p:nvPr/>
        </p:nvPicPr>
        <p:blipFill>
          <a:blip r:embed="rId5"/>
          <a:srcRect l="23598" t="24335" r="22926" b="22244"/>
          <a:stretch/>
        </p:blipFill>
        <p:spPr>
          <a:xfrm>
            <a:off x="5821200" y="3102120"/>
            <a:ext cx="539280" cy="539280"/>
          </a:xfrm>
          <a:prstGeom prst="rect">
            <a:avLst/>
          </a:prstGeom>
          <a:ln w="0">
            <a:noFill/>
          </a:ln>
        </p:spPr>
      </p:pic>
      <p:pic>
        <p:nvPicPr>
          <p:cNvPr id="91" name="Picture 7"/>
          <p:cNvPicPr/>
          <p:nvPr/>
        </p:nvPicPr>
        <p:blipFill>
          <a:blip r:embed="rId6"/>
          <a:stretch/>
        </p:blipFill>
        <p:spPr>
          <a:xfrm>
            <a:off x="5821200" y="3822840"/>
            <a:ext cx="539280" cy="539280"/>
          </a:xfrm>
          <a:prstGeom prst="rect">
            <a:avLst/>
          </a:prstGeom>
          <a:ln w="0">
            <a:noFill/>
          </a:ln>
        </p:spPr>
      </p:pic>
      <p:sp>
        <p:nvSpPr>
          <p:cNvPr id="92" name="CustomShape 4"/>
          <p:cNvSpPr/>
          <p:nvPr/>
        </p:nvSpPr>
        <p:spPr>
          <a:xfrm>
            <a:off x="6458040" y="2506680"/>
            <a:ext cx="1750624" cy="1854000"/>
          </a:xfrm>
          <a:prstGeom prst="rect">
            <a:avLst/>
          </a:prstGeom>
          <a:noFill/>
          <a:ln w="0">
            <a:noFill/>
          </a:ln>
        </p:spPr>
        <p:style>
          <a:lnRef idx="0">
            <a:scrgbClr r="0" g="0" b="0"/>
          </a:lnRef>
          <a:fillRef idx="0">
            <a:scrgbClr r="0" g="0" b="0"/>
          </a:fillRef>
          <a:effectRef idx="0">
            <a:scrgbClr r="0" g="0" b="0"/>
          </a:effectRef>
          <a:fontRef idx="minor"/>
        </p:style>
        <p:txBody>
          <a:bodyPr lIns="90000" tIns="51120" rIns="90000" bIns="45000">
            <a:noAutofit/>
          </a:bodyPr>
          <a:lstStyle/>
          <a:p>
            <a:pPr>
              <a:lnSpc>
                <a:spcPct val="97000"/>
              </a:lnSpc>
              <a:tabLst>
                <a:tab pos="449280" algn="l"/>
                <a:tab pos="898560" algn="l"/>
                <a:tab pos="1347840" algn="l"/>
              </a:tabLst>
            </a:pPr>
            <a:r>
              <a:rPr lang="it-IT" sz="1600" b="0" strike="noStrike" spc="-1">
                <a:solidFill>
                  <a:srgbClr val="000000"/>
                </a:solidFill>
                <a:latin typeface="Gill Sans MT"/>
                <a:ea typeface="Microsoft YaHei"/>
              </a:rPr>
              <a:t>Modamica srl</a:t>
            </a:r>
            <a:endParaRPr lang="it-IT" sz="1600" b="0" strike="noStrike" spc="-1">
              <a:latin typeface="Arial"/>
            </a:endParaRPr>
          </a:p>
          <a:p>
            <a:pPr>
              <a:lnSpc>
                <a:spcPct val="97000"/>
              </a:lnSpc>
              <a:tabLst>
                <a:tab pos="449280" algn="l"/>
                <a:tab pos="898560" algn="l"/>
                <a:tab pos="1347840" algn="l"/>
              </a:tabLst>
            </a:pPr>
            <a:endParaRPr lang="it-IT" sz="1600" b="0" strike="noStrike" spc="-1">
              <a:latin typeface="Arial"/>
            </a:endParaRPr>
          </a:p>
          <a:p>
            <a:pPr>
              <a:lnSpc>
                <a:spcPct val="97000"/>
              </a:lnSpc>
              <a:tabLst>
                <a:tab pos="449280" algn="l"/>
                <a:tab pos="898560" algn="l"/>
                <a:tab pos="1347840" algn="l"/>
              </a:tabLst>
            </a:pPr>
            <a:endParaRPr lang="it-IT" sz="1600" b="0" strike="noStrike" spc="-1">
              <a:latin typeface="Arial"/>
            </a:endParaRPr>
          </a:p>
          <a:p>
            <a:pPr>
              <a:lnSpc>
                <a:spcPct val="97000"/>
              </a:lnSpc>
              <a:tabLst>
                <a:tab pos="449280" algn="l"/>
                <a:tab pos="898560" algn="l"/>
                <a:tab pos="1347840" algn="l"/>
              </a:tabLst>
            </a:pPr>
            <a:r>
              <a:rPr lang="it-IT" sz="1600" b="0" strike="noStrike" spc="-1">
                <a:solidFill>
                  <a:srgbClr val="000000"/>
                </a:solidFill>
                <a:latin typeface="Gill Sans MT"/>
                <a:ea typeface="Microsoft YaHei"/>
              </a:rPr>
              <a:t>@modamicasrl</a:t>
            </a:r>
            <a:endParaRPr lang="it-IT" sz="1600" b="0" strike="noStrike" spc="-1">
              <a:latin typeface="Arial"/>
            </a:endParaRPr>
          </a:p>
          <a:p>
            <a:pPr>
              <a:lnSpc>
                <a:spcPct val="97000"/>
              </a:lnSpc>
              <a:tabLst>
                <a:tab pos="449280" algn="l"/>
                <a:tab pos="898560" algn="l"/>
                <a:tab pos="1347840" algn="l"/>
              </a:tabLst>
            </a:pPr>
            <a:endParaRPr lang="it-IT" sz="1600" b="0" strike="noStrike" spc="-1">
              <a:latin typeface="Arial"/>
            </a:endParaRPr>
          </a:p>
          <a:p>
            <a:pPr>
              <a:lnSpc>
                <a:spcPct val="97000"/>
              </a:lnSpc>
              <a:tabLst>
                <a:tab pos="449280" algn="l"/>
                <a:tab pos="898560" algn="l"/>
                <a:tab pos="1347840" algn="l"/>
              </a:tabLst>
            </a:pPr>
            <a:endParaRPr lang="it-IT" sz="1600" b="0" strike="noStrike" spc="-1">
              <a:latin typeface="Arial"/>
            </a:endParaRPr>
          </a:p>
          <a:p>
            <a:pPr>
              <a:lnSpc>
                <a:spcPct val="97000"/>
              </a:lnSpc>
              <a:tabLst>
                <a:tab pos="449280" algn="l"/>
                <a:tab pos="898560" algn="l"/>
                <a:tab pos="1347840" algn="l"/>
              </a:tabLst>
            </a:pPr>
            <a:r>
              <a:rPr lang="it-IT" sz="1600" b="0" strike="noStrike" spc="-1">
                <a:solidFill>
                  <a:srgbClr val="000000"/>
                </a:solidFill>
                <a:latin typeface="Gill Sans MT"/>
                <a:ea typeface="Microsoft YaHei"/>
              </a:rPr>
              <a:t>@modamica</a:t>
            </a:r>
            <a:endParaRPr lang="it-IT" sz="1600" b="0" strike="noStrike" spc="-1">
              <a:latin typeface="Arial"/>
            </a:endParaRPr>
          </a:p>
        </p:txBody>
      </p:sp>
      <p:pic>
        <p:nvPicPr>
          <p:cNvPr id="93" name="Picture 9"/>
          <p:cNvPicPr/>
          <p:nvPr/>
        </p:nvPicPr>
        <p:blipFill>
          <a:blip r:embed="rId7"/>
          <a:srcRect l="13625" r="20829"/>
          <a:stretch/>
        </p:blipFill>
        <p:spPr>
          <a:xfrm>
            <a:off x="1630080" y="4247640"/>
            <a:ext cx="329400" cy="282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TotalTime>
  <Words>702</Words>
  <Application>Microsoft Office PowerPoint</Application>
  <PresentationFormat>Personalizzato</PresentationFormat>
  <Paragraphs>99</Paragraphs>
  <Slides>6</Slides>
  <Notes>6</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francesca</dc:creator>
  <dc:description/>
  <cp:lastModifiedBy>Mblack</cp:lastModifiedBy>
  <cp:revision>26</cp:revision>
  <cp:lastPrinted>1601-01-01T00:00:00Z</cp:lastPrinted>
  <dcterms:created xsi:type="dcterms:W3CDTF">2021-01-14T09:23:16Z</dcterms:created>
  <dcterms:modified xsi:type="dcterms:W3CDTF">2021-01-18T09:44:46Z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Personalizzato</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ies>
</file>